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4"/>
  </p:sldMasterIdLst>
  <p:notesMasterIdLst>
    <p:notesMasterId r:id="rId18"/>
  </p:notesMasterIdLst>
  <p:handoutMasterIdLst>
    <p:handoutMasterId r:id="rId19"/>
  </p:handoutMasterIdLst>
  <p:sldIdLst>
    <p:sldId id="256" r:id="rId5"/>
    <p:sldId id="257" r:id="rId6"/>
    <p:sldId id="259" r:id="rId7"/>
    <p:sldId id="258" r:id="rId8"/>
    <p:sldId id="277" r:id="rId9"/>
    <p:sldId id="272" r:id="rId10"/>
    <p:sldId id="270" r:id="rId11"/>
    <p:sldId id="267" r:id="rId12"/>
    <p:sldId id="265" r:id="rId13"/>
    <p:sldId id="261" r:id="rId14"/>
    <p:sldId id="260" r:id="rId15"/>
    <p:sldId id="278"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00AC4E"/>
    <a:srgbClr val="99FF66"/>
    <a:srgbClr val="AE44AE"/>
    <a:srgbClr val="CC0066"/>
    <a:srgbClr val="FAACF4"/>
    <a:srgbClr val="2E122E"/>
    <a:srgbClr val="2B1528"/>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7" autoAdjust="0"/>
  </p:normalViewPr>
  <p:slideViewPr>
    <p:cSldViewPr snapToGrid="0">
      <p:cViewPr>
        <p:scale>
          <a:sx n="58" d="100"/>
          <a:sy n="58" d="100"/>
        </p:scale>
        <p:origin x="1574" y="581"/>
      </p:cViewPr>
      <p:guideLst/>
    </p:cSldViewPr>
  </p:slideViewPr>
  <p:outlineViewPr>
    <p:cViewPr>
      <p:scale>
        <a:sx n="33" d="100"/>
        <a:sy n="33" d="100"/>
      </p:scale>
      <p:origin x="0" y="-705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1_2" csCatId="accent1" phldr="1"/>
      <dgm:spPr/>
      <dgm:t>
        <a:bodyPr/>
        <a:lstStyle/>
        <a:p>
          <a:endParaRPr lang="en-US"/>
        </a:p>
      </dgm:t>
    </dgm:pt>
    <dgm:pt modelId="{A8C03FBB-4A75-4460-AEA6-DEAEB9C61496}">
      <dgm:prSet phldrT="[Text]" phldr="0"/>
      <dgm:spPr/>
      <dgm:t>
        <a:bodyPr/>
        <a:lstStyle/>
        <a:p>
          <a:pPr>
            <a:defRPr b="1"/>
          </a:pPr>
          <a:r>
            <a:rPr lang="en-US" b="1" dirty="0">
              <a:solidFill>
                <a:schemeClr val="bg1"/>
              </a:solidFill>
              <a:latin typeface="+mn-lt"/>
            </a:rPr>
            <a:t>Q1</a:t>
          </a:r>
        </a:p>
      </dgm:t>
    </dgm:pt>
    <dgm:pt modelId="{4E972F7F-4B1B-47AA-A25B-1FFC561F1C76}" type="parTrans" cxnId="{D3D81948-D963-4D1E-AE16-9705EAF510FC}">
      <dgm:prSet/>
      <dgm:spPr/>
      <dgm:t>
        <a:bodyPr/>
        <a:lstStyle/>
        <a:p>
          <a:endParaRPr lang="en-US"/>
        </a:p>
      </dgm:t>
    </dgm:pt>
    <dgm:pt modelId="{67361508-930A-4A23-8CFC-BB56DA645C3C}" type="sibTrans" cxnId="{D3D81948-D963-4D1E-AE16-9705EAF510FC}">
      <dgm:prSet/>
      <dgm:spPr/>
      <dgm:t>
        <a:bodyPr/>
        <a:lstStyle/>
        <a:p>
          <a:endParaRPr lang="en-US"/>
        </a:p>
      </dgm:t>
    </dgm:pt>
    <dgm:pt modelId="{5E71F362-34DF-4EEC-92A3-0EFE450E05E4}">
      <dgm:prSet phldrT="[Text]" phldr="0" custT="1"/>
      <dgm:spPr/>
      <dgm:t>
        <a:bodyPr/>
        <a:lstStyle/>
        <a:p>
          <a:pPr algn="ctr"/>
          <a:r>
            <a:rPr lang="en-US" sz="1800" dirty="0">
              <a:latin typeface="+mn-lt"/>
            </a:rPr>
            <a:t>Market research</a:t>
          </a:r>
        </a:p>
      </dgm:t>
    </dgm:pt>
    <dgm:pt modelId="{8E5EE4D1-908E-455C-B8B3-281AD42DEC9A}" type="parTrans" cxnId="{B99CA6C9-28D1-4DDB-B8EC-AED73AD115CA}">
      <dgm:prSet/>
      <dgm:spPr/>
      <dgm:t>
        <a:bodyPr/>
        <a:lstStyle/>
        <a:p>
          <a:endParaRPr lang="en-US"/>
        </a:p>
      </dgm:t>
    </dgm:pt>
    <dgm:pt modelId="{B208B24A-E9FD-40A9-B764-FB7C2B7ED8B9}" type="sibTrans" cxnId="{B99CA6C9-28D1-4DDB-B8EC-AED73AD115CA}">
      <dgm:prSet/>
      <dgm:spPr/>
      <dgm:t>
        <a:bodyPr/>
        <a:lstStyle/>
        <a:p>
          <a:endParaRPr lang="en-US"/>
        </a:p>
      </dgm:t>
    </dgm:pt>
    <dgm:pt modelId="{91969DED-4CB8-4A14-A50B-3F7B848E46B5}">
      <dgm:prSet phldrT="[Text]" phldr="0"/>
      <dgm:spPr/>
      <dgm:t>
        <a:bodyPr/>
        <a:lstStyle/>
        <a:p>
          <a:pPr>
            <a:defRPr b="1"/>
          </a:pPr>
          <a:r>
            <a:rPr lang="en-US" b="1" dirty="0">
              <a:solidFill>
                <a:schemeClr val="bg1"/>
              </a:solidFill>
              <a:latin typeface="+mn-lt"/>
            </a:rPr>
            <a:t>Q2</a:t>
          </a:r>
        </a:p>
      </dgm:t>
    </dgm:pt>
    <dgm:pt modelId="{441CD73D-85E1-42A6-BCF8-362A3247E2F3}" type="parTrans" cxnId="{537F2ED0-8BD0-4AD5-B60D-89B660EDA1AC}">
      <dgm:prSet/>
      <dgm:spPr/>
      <dgm:t>
        <a:bodyPr/>
        <a:lstStyle/>
        <a:p>
          <a:endParaRPr lang="en-US"/>
        </a:p>
      </dgm:t>
    </dgm:pt>
    <dgm:pt modelId="{81CA8AA2-C0C3-4381-BA8B-413EDD578B83}" type="sibTrans" cxnId="{537F2ED0-8BD0-4AD5-B60D-89B660EDA1AC}">
      <dgm:prSet/>
      <dgm:spPr/>
      <dgm:t>
        <a:bodyPr/>
        <a:lstStyle/>
        <a:p>
          <a:endParaRPr lang="en-US"/>
        </a:p>
      </dgm:t>
    </dgm:pt>
    <dgm:pt modelId="{8A04F340-E8E1-4146-9905-E7ADCAEAABD7}">
      <dgm:prSet phldrT="[Text]" phldr="0" custT="1"/>
      <dgm:spPr/>
      <dgm:t>
        <a:bodyPr/>
        <a:lstStyle/>
        <a:p>
          <a:pPr algn="ctr"/>
          <a:r>
            <a:rPr lang="en-US" sz="1800" dirty="0">
              <a:latin typeface="+mn-lt"/>
            </a:rPr>
            <a:t>Product development</a:t>
          </a:r>
        </a:p>
      </dgm:t>
    </dgm:pt>
    <dgm:pt modelId="{4EBD5EC2-45ED-4ED6-8376-97D155A911AE}" type="parTrans" cxnId="{E636BFFB-0404-4D4B-B3F0-C64FDFD9DDEF}">
      <dgm:prSet/>
      <dgm:spPr/>
      <dgm:t>
        <a:bodyPr/>
        <a:lstStyle/>
        <a:p>
          <a:endParaRPr lang="en-US"/>
        </a:p>
      </dgm:t>
    </dgm:pt>
    <dgm:pt modelId="{F9CD2A04-6A34-4104-A971-391788B88F55}" type="sibTrans" cxnId="{E636BFFB-0404-4D4B-B3F0-C64FDFD9DDEF}">
      <dgm:prSet/>
      <dgm:spPr/>
      <dgm:t>
        <a:bodyPr/>
        <a:lstStyle/>
        <a:p>
          <a:endParaRPr lang="en-US"/>
        </a:p>
      </dgm:t>
    </dgm:pt>
    <dgm:pt modelId="{3CC73758-10C1-47F8-AFA7-1A986D4DDD60}">
      <dgm:prSet phldrT="[Text]" phldr="0"/>
      <dgm:spPr/>
      <dgm:t>
        <a:bodyPr/>
        <a:lstStyle/>
        <a:p>
          <a:pPr>
            <a:defRPr b="1"/>
          </a:pPr>
          <a:r>
            <a:rPr lang="en-US" b="1" dirty="0">
              <a:solidFill>
                <a:schemeClr val="bg1"/>
              </a:solidFill>
              <a:latin typeface="+mn-lt"/>
            </a:rPr>
            <a:t>Q3</a:t>
          </a:r>
        </a:p>
      </dgm:t>
    </dgm:pt>
    <dgm:pt modelId="{FF6AE4B6-4A2F-49EE-9316-9AF55E77838B}" type="parTrans" cxnId="{4A69F85D-5C15-48FD-893A-B3050E1BADEB}">
      <dgm:prSet/>
      <dgm:spPr/>
      <dgm:t>
        <a:bodyPr/>
        <a:lstStyle/>
        <a:p>
          <a:endParaRPr lang="en-US"/>
        </a:p>
      </dgm:t>
    </dgm:pt>
    <dgm:pt modelId="{D8170BBA-6035-4773-8431-FEDD687647FF}" type="sibTrans" cxnId="{4A69F85D-5C15-48FD-893A-B3050E1BADEB}">
      <dgm:prSet/>
      <dgm:spPr/>
      <dgm:t>
        <a:bodyPr/>
        <a:lstStyle/>
        <a:p>
          <a:endParaRPr lang="en-US"/>
        </a:p>
      </dgm:t>
    </dgm:pt>
    <dgm:pt modelId="{FD9CA14A-483C-4869-B0C1-7C5FB7EEDBCC}">
      <dgm:prSet phldrT="[Text]" phldr="0" custT="1"/>
      <dgm:spPr/>
      <dgm:t>
        <a:bodyPr/>
        <a:lstStyle/>
        <a:p>
          <a:pPr algn="ctr"/>
          <a:r>
            <a:rPr lang="en-US" sz="1800" dirty="0">
              <a:latin typeface="+mn-lt"/>
            </a:rPr>
            <a:t>User </a:t>
          </a:r>
          <a:br>
            <a:rPr lang="en-US" sz="1800" dirty="0">
              <a:latin typeface="+mn-lt"/>
            </a:rPr>
          </a:br>
          <a:r>
            <a:rPr lang="en-US" sz="1800" dirty="0">
              <a:latin typeface="+mn-lt"/>
            </a:rPr>
            <a:t>testing</a:t>
          </a:r>
        </a:p>
      </dgm:t>
    </dgm:pt>
    <dgm:pt modelId="{8182A92F-45BA-4CD1-8E43-0B0810A50FEB}" type="parTrans" cxnId="{5EDA943F-300F-408A-A52E-3D5140FD5C22}">
      <dgm:prSet/>
      <dgm:spPr/>
      <dgm:t>
        <a:bodyPr/>
        <a:lstStyle/>
        <a:p>
          <a:endParaRPr lang="en-US"/>
        </a:p>
      </dgm:t>
    </dgm:pt>
    <dgm:pt modelId="{914BB93C-EA8A-4B5B-8F06-30DA7C7F4B7B}" type="sibTrans" cxnId="{5EDA943F-300F-408A-A52E-3D5140FD5C22}">
      <dgm:prSet/>
      <dgm:spPr/>
      <dgm:t>
        <a:bodyPr/>
        <a:lstStyle/>
        <a:p>
          <a:endParaRPr lang="en-US"/>
        </a:p>
      </dgm:t>
    </dgm:pt>
    <dgm:pt modelId="{D2FE027B-4161-41E1-B4D4-02AECB2E3FA0}">
      <dgm:prSet phldrT="[Text]" phldr="0"/>
      <dgm:spPr/>
      <dgm:t>
        <a:bodyPr/>
        <a:lstStyle/>
        <a:p>
          <a:pPr>
            <a:defRPr b="1"/>
          </a:pPr>
          <a:r>
            <a:rPr lang="en-US" dirty="0">
              <a:solidFill>
                <a:schemeClr val="bg1"/>
              </a:solidFill>
            </a:rPr>
            <a:t>Q4</a:t>
          </a:r>
        </a:p>
      </dgm:t>
    </dgm:pt>
    <dgm:pt modelId="{88680CFE-3CE0-4842-B3D3-716D3B671238}" type="parTrans" cxnId="{4F4F82A2-02F1-492B-96C1-46C070BEFCE3}">
      <dgm:prSet/>
      <dgm:spPr/>
      <dgm:t>
        <a:bodyPr/>
        <a:lstStyle/>
        <a:p>
          <a:endParaRPr lang="en-US"/>
        </a:p>
      </dgm:t>
    </dgm:pt>
    <dgm:pt modelId="{4D59E06B-629C-40B5-96D3-423B7A56C945}" type="sibTrans" cxnId="{4F4F82A2-02F1-492B-96C1-46C070BEFCE3}">
      <dgm:prSet/>
      <dgm:spPr/>
      <dgm:t>
        <a:bodyPr/>
        <a:lstStyle/>
        <a:p>
          <a:endParaRPr lang="en-US"/>
        </a:p>
      </dgm:t>
    </dgm:pt>
    <dgm:pt modelId="{2BE415B7-7185-4956-8487-237B40BC0EE5}">
      <dgm:prSet phldrT="[Text]" phldr="0" custT="1"/>
      <dgm:spPr/>
      <dgm:t>
        <a:bodyPr/>
        <a:lstStyle/>
        <a:p>
          <a:pPr algn="ctr"/>
          <a:r>
            <a:rPr lang="en-US" sz="1800" dirty="0"/>
            <a:t>Product launch</a:t>
          </a:r>
        </a:p>
      </dgm:t>
    </dgm:pt>
    <dgm:pt modelId="{A38E847E-0D1D-4F40-9A71-4D5999ADE08B}" type="parTrans" cxnId="{CB32A309-9CA9-4554-941D-519A91A9E733}">
      <dgm:prSet/>
      <dgm:spPr/>
      <dgm:t>
        <a:bodyPr/>
        <a:lstStyle/>
        <a:p>
          <a:endParaRPr lang="en-US"/>
        </a:p>
      </dgm:t>
    </dgm:pt>
    <dgm:pt modelId="{F0D1C61C-E3F2-49BA-A2D8-C04A81308E5D}" type="sibTrans" cxnId="{CB32A309-9CA9-4554-941D-519A91A9E733}">
      <dgm:prSet/>
      <dgm:spPr/>
      <dgm:t>
        <a:bodyPr/>
        <a:lstStyle/>
        <a:p>
          <a:endParaRPr lang="en-US"/>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1270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1270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1270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12700" cap="flat" cmpd="sng" algn="ctr">
          <a:solidFill>
            <a:schemeClr val="accent1">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816894"/>
          <a:ext cx="4745036" cy="0"/>
        </a:xfrm>
        <a:prstGeom prst="line">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05257" y="1951344"/>
          <a:ext cx="1523045" cy="410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b="1" kern="1200" dirty="0">
              <a:solidFill>
                <a:schemeClr val="bg1"/>
              </a:solidFill>
              <a:latin typeface="+mn-lt"/>
            </a:rPr>
            <a:t>Q1</a:t>
          </a:r>
        </a:p>
      </dsp:txBody>
      <dsp:txXfrm>
        <a:off x="105257" y="1951344"/>
        <a:ext cx="1523045" cy="410618"/>
      </dsp:txXfrm>
    </dsp:sp>
    <dsp:sp modelId="{BA29120C-7C6B-4F62-9079-4AD528BC0744}">
      <dsp:nvSpPr>
        <dsp:cNvPr id="0" name=""/>
        <dsp:cNvSpPr/>
      </dsp:nvSpPr>
      <dsp:spPr>
        <a:xfrm>
          <a:off x="1413" y="197132"/>
          <a:ext cx="1730733" cy="929341"/>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Market research</a:t>
          </a:r>
        </a:p>
      </dsp:txBody>
      <dsp:txXfrm>
        <a:off x="46780" y="242499"/>
        <a:ext cx="1639999" cy="838607"/>
      </dsp:txXfrm>
    </dsp:sp>
    <dsp:sp modelId="{A95DB80B-444A-4D69-B205-3A801BB8524A}">
      <dsp:nvSpPr>
        <dsp:cNvPr id="0" name=""/>
        <dsp:cNvSpPr/>
      </dsp:nvSpPr>
      <dsp:spPr>
        <a:xfrm>
          <a:off x="866780" y="1126474"/>
          <a:ext cx="0" cy="690419"/>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109082" y="1271825"/>
          <a:ext cx="1523045" cy="410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b="1" kern="1200" dirty="0">
              <a:solidFill>
                <a:schemeClr val="bg1"/>
              </a:solidFill>
              <a:latin typeface="+mn-lt"/>
            </a:rPr>
            <a:t>Q2</a:t>
          </a:r>
        </a:p>
      </dsp:txBody>
      <dsp:txXfrm>
        <a:off x="1109082" y="1271825"/>
        <a:ext cx="1523045" cy="410618"/>
      </dsp:txXfrm>
    </dsp:sp>
    <dsp:sp modelId="{FA19A0AA-8B0B-4AA8-A80D-08CFFDD3F112}">
      <dsp:nvSpPr>
        <dsp:cNvPr id="0" name=""/>
        <dsp:cNvSpPr/>
      </dsp:nvSpPr>
      <dsp:spPr>
        <a:xfrm>
          <a:off x="839526" y="1789640"/>
          <a:ext cx="54506" cy="54506"/>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005238" y="2507313"/>
          <a:ext cx="1730733" cy="929341"/>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development</a:t>
          </a:r>
        </a:p>
      </dsp:txBody>
      <dsp:txXfrm>
        <a:off x="1050605" y="2552680"/>
        <a:ext cx="1639999" cy="838607"/>
      </dsp:txXfrm>
    </dsp:sp>
    <dsp:sp modelId="{DBD74D6B-057A-432C-9067-BF618C19EB2A}">
      <dsp:nvSpPr>
        <dsp:cNvPr id="0" name=""/>
        <dsp:cNvSpPr/>
      </dsp:nvSpPr>
      <dsp:spPr>
        <a:xfrm>
          <a:off x="1870605" y="1816893"/>
          <a:ext cx="0" cy="690419"/>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112908" y="1951344"/>
          <a:ext cx="1523045" cy="410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b="1" kern="1200" dirty="0">
              <a:solidFill>
                <a:schemeClr val="bg1"/>
              </a:solidFill>
              <a:latin typeface="+mn-lt"/>
            </a:rPr>
            <a:t>Q3</a:t>
          </a:r>
        </a:p>
      </dsp:txBody>
      <dsp:txXfrm>
        <a:off x="2112908" y="1951344"/>
        <a:ext cx="1523045" cy="410618"/>
      </dsp:txXfrm>
    </dsp:sp>
    <dsp:sp modelId="{0F979253-FD39-4920-BFCA-78C564B167EA}">
      <dsp:nvSpPr>
        <dsp:cNvPr id="0" name=""/>
        <dsp:cNvSpPr/>
      </dsp:nvSpPr>
      <dsp:spPr>
        <a:xfrm>
          <a:off x="1843352" y="1789640"/>
          <a:ext cx="54506" cy="54506"/>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2009064" y="197132"/>
          <a:ext cx="1730733" cy="929341"/>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User </a:t>
          </a:r>
          <a:br>
            <a:rPr lang="en-US" sz="1800" kern="1200" dirty="0">
              <a:latin typeface="+mn-lt"/>
            </a:rPr>
          </a:br>
          <a:r>
            <a:rPr lang="en-US" sz="1800" kern="1200" dirty="0">
              <a:latin typeface="+mn-lt"/>
            </a:rPr>
            <a:t>testing</a:t>
          </a:r>
        </a:p>
      </dsp:txBody>
      <dsp:txXfrm>
        <a:off x="2054431" y="242499"/>
        <a:ext cx="1639999" cy="838607"/>
      </dsp:txXfrm>
    </dsp:sp>
    <dsp:sp modelId="{DCAE8A46-752C-4E82-84CE-E790E1F2918E}">
      <dsp:nvSpPr>
        <dsp:cNvPr id="0" name=""/>
        <dsp:cNvSpPr/>
      </dsp:nvSpPr>
      <dsp:spPr>
        <a:xfrm>
          <a:off x="2874431" y="1126474"/>
          <a:ext cx="0" cy="690419"/>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3116733" y="1271825"/>
          <a:ext cx="1523045" cy="410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bg1"/>
              </a:solidFill>
            </a:rPr>
            <a:t>Q4</a:t>
          </a:r>
        </a:p>
      </dsp:txBody>
      <dsp:txXfrm>
        <a:off x="3116733" y="1271825"/>
        <a:ext cx="1523045" cy="410618"/>
      </dsp:txXfrm>
    </dsp:sp>
    <dsp:sp modelId="{B6459BF8-D2C3-4018-9C28-98667DC203F4}">
      <dsp:nvSpPr>
        <dsp:cNvPr id="0" name=""/>
        <dsp:cNvSpPr/>
      </dsp:nvSpPr>
      <dsp:spPr>
        <a:xfrm>
          <a:off x="2847177" y="1789640"/>
          <a:ext cx="54506" cy="54506"/>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3012889" y="2507313"/>
          <a:ext cx="1730733" cy="929341"/>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t>Product launch</a:t>
          </a:r>
        </a:p>
      </dsp:txBody>
      <dsp:txXfrm>
        <a:off x="3058256" y="2552680"/>
        <a:ext cx="1639999" cy="838607"/>
      </dsp:txXfrm>
    </dsp:sp>
    <dsp:sp modelId="{086FB9B1-82B2-4197-8B33-6E7FF94F8D2E}">
      <dsp:nvSpPr>
        <dsp:cNvPr id="0" name=""/>
        <dsp:cNvSpPr/>
      </dsp:nvSpPr>
      <dsp:spPr>
        <a:xfrm>
          <a:off x="3878256" y="1816893"/>
          <a:ext cx="0" cy="690419"/>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3851003" y="1789640"/>
          <a:ext cx="54506" cy="54506"/>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7CC8CE-DCCA-7C6E-1A4F-356F5640DF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F7CBD63-165B-19A1-78E5-CB2442A66D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9DC7D24-16BF-448E-8125-922AC25F2810}" type="datetimeFigureOut">
              <a:rPr lang="en-US" smtClean="0"/>
              <a:t>8/5/2024</a:t>
            </a:fld>
            <a:endParaRPr lang="en-US" dirty="0"/>
          </a:p>
        </p:txBody>
      </p:sp>
      <p:sp>
        <p:nvSpPr>
          <p:cNvPr id="4" name="Footer Placeholder 3">
            <a:extLst>
              <a:ext uri="{FF2B5EF4-FFF2-40B4-BE49-F238E27FC236}">
                <a16:creationId xmlns:a16="http://schemas.microsoft.com/office/drawing/2014/main" id="{A694E3C4-489C-3842-D2D8-6469DBE083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C8E6E04-8D1D-E480-F398-D819127B7E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099176-B171-453D-B4F4-0D63CE4F1E1A}" type="slidenum">
              <a:rPr lang="en-US" smtClean="0"/>
              <a:t>‹#›</a:t>
            </a:fld>
            <a:endParaRPr lang="en-US" dirty="0"/>
          </a:p>
        </p:txBody>
      </p:sp>
    </p:spTree>
    <p:extLst>
      <p:ext uri="{BB962C8B-B14F-4D97-AF65-F5344CB8AC3E}">
        <p14:creationId xmlns:p14="http://schemas.microsoft.com/office/powerpoint/2010/main" val="37484926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45A7B5-7120-4081-9C69-DA4001E9CDC7}" type="datetimeFigureOut">
              <a:rPr lang="en-US" smtClean="0"/>
              <a:t>8/5/2024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2BD5ED-768E-4A59-9586-6D48BCD969D8}" type="slidenum">
              <a:rPr lang="en-US" smtClean="0"/>
              <a:t>‹#›</a:t>
            </a:fld>
            <a:endParaRPr lang="en-US" dirty="0"/>
          </a:p>
        </p:txBody>
      </p:sp>
    </p:spTree>
    <p:extLst>
      <p:ext uri="{BB962C8B-B14F-4D97-AF65-F5344CB8AC3E}">
        <p14:creationId xmlns:p14="http://schemas.microsoft.com/office/powerpoint/2010/main" val="142252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a:t>
            </a:fld>
            <a:endParaRPr lang="en-US" dirty="0"/>
          </a:p>
        </p:txBody>
      </p:sp>
    </p:spTree>
    <p:extLst>
      <p:ext uri="{BB962C8B-B14F-4D97-AF65-F5344CB8AC3E}">
        <p14:creationId xmlns:p14="http://schemas.microsoft.com/office/powerpoint/2010/main" val="11521126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10</a:t>
            </a:fld>
            <a:endParaRPr lang="en-US" dirty="0"/>
          </a:p>
        </p:txBody>
      </p:sp>
    </p:spTree>
    <p:extLst>
      <p:ext uri="{BB962C8B-B14F-4D97-AF65-F5344CB8AC3E}">
        <p14:creationId xmlns:p14="http://schemas.microsoft.com/office/powerpoint/2010/main" val="1949796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11</a:t>
            </a:fld>
            <a:endParaRPr lang="en-US" dirty="0"/>
          </a:p>
        </p:txBody>
      </p:sp>
    </p:spTree>
    <p:extLst>
      <p:ext uri="{BB962C8B-B14F-4D97-AF65-F5344CB8AC3E}">
        <p14:creationId xmlns:p14="http://schemas.microsoft.com/office/powerpoint/2010/main" val="1605136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12</a:t>
            </a:fld>
            <a:endParaRPr lang="en-US" dirty="0"/>
          </a:p>
        </p:txBody>
      </p:sp>
    </p:spTree>
    <p:extLst>
      <p:ext uri="{BB962C8B-B14F-4D97-AF65-F5344CB8AC3E}">
        <p14:creationId xmlns:p14="http://schemas.microsoft.com/office/powerpoint/2010/main" val="3425466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13</a:t>
            </a:fld>
            <a:endParaRPr lang="en-US" dirty="0"/>
          </a:p>
        </p:txBody>
      </p:sp>
    </p:spTree>
    <p:extLst>
      <p:ext uri="{BB962C8B-B14F-4D97-AF65-F5344CB8AC3E}">
        <p14:creationId xmlns:p14="http://schemas.microsoft.com/office/powerpoint/2010/main" val="392113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2</a:t>
            </a:fld>
            <a:endParaRPr lang="en-US" dirty="0"/>
          </a:p>
        </p:txBody>
      </p:sp>
    </p:spTree>
    <p:extLst>
      <p:ext uri="{BB962C8B-B14F-4D97-AF65-F5344CB8AC3E}">
        <p14:creationId xmlns:p14="http://schemas.microsoft.com/office/powerpoint/2010/main" val="2690965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3</a:t>
            </a:fld>
            <a:endParaRPr lang="en-US" dirty="0"/>
          </a:p>
        </p:txBody>
      </p:sp>
    </p:spTree>
    <p:extLst>
      <p:ext uri="{BB962C8B-B14F-4D97-AF65-F5344CB8AC3E}">
        <p14:creationId xmlns:p14="http://schemas.microsoft.com/office/powerpoint/2010/main" val="158221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4</a:t>
            </a:fld>
            <a:endParaRPr lang="en-US" dirty="0"/>
          </a:p>
        </p:txBody>
      </p:sp>
    </p:spTree>
    <p:extLst>
      <p:ext uri="{BB962C8B-B14F-4D97-AF65-F5344CB8AC3E}">
        <p14:creationId xmlns:p14="http://schemas.microsoft.com/office/powerpoint/2010/main" val="2770446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5</a:t>
            </a:fld>
            <a:endParaRPr lang="en-US" dirty="0"/>
          </a:p>
        </p:txBody>
      </p:sp>
    </p:spTree>
    <p:extLst>
      <p:ext uri="{BB962C8B-B14F-4D97-AF65-F5344CB8AC3E}">
        <p14:creationId xmlns:p14="http://schemas.microsoft.com/office/powerpoint/2010/main" val="205908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6</a:t>
            </a:fld>
            <a:endParaRPr lang="en-US" dirty="0"/>
          </a:p>
        </p:txBody>
      </p:sp>
    </p:spTree>
    <p:extLst>
      <p:ext uri="{BB962C8B-B14F-4D97-AF65-F5344CB8AC3E}">
        <p14:creationId xmlns:p14="http://schemas.microsoft.com/office/powerpoint/2010/main" val="4139129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7</a:t>
            </a:fld>
            <a:endParaRPr lang="en-US" dirty="0"/>
          </a:p>
        </p:txBody>
      </p:sp>
    </p:spTree>
    <p:extLst>
      <p:ext uri="{BB962C8B-B14F-4D97-AF65-F5344CB8AC3E}">
        <p14:creationId xmlns:p14="http://schemas.microsoft.com/office/powerpoint/2010/main" val="4076417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8</a:t>
            </a:fld>
            <a:endParaRPr lang="en-US" dirty="0"/>
          </a:p>
        </p:txBody>
      </p:sp>
    </p:spTree>
    <p:extLst>
      <p:ext uri="{BB962C8B-B14F-4D97-AF65-F5344CB8AC3E}">
        <p14:creationId xmlns:p14="http://schemas.microsoft.com/office/powerpoint/2010/main" val="1764756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2BD5ED-768E-4A59-9586-6D48BCD969D8}" type="slidenum">
              <a:rPr lang="en-US" smtClean="0"/>
              <a:t>9</a:t>
            </a:fld>
            <a:endParaRPr lang="en-US" dirty="0"/>
          </a:p>
        </p:txBody>
      </p:sp>
    </p:spTree>
    <p:extLst>
      <p:ext uri="{BB962C8B-B14F-4D97-AF65-F5344CB8AC3E}">
        <p14:creationId xmlns:p14="http://schemas.microsoft.com/office/powerpoint/2010/main" val="950895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617698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16515199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7888285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28782239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0018584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63571645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23892232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0191550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8371169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accent1"/>
        </a:solidFill>
        <a:effectLst/>
      </p:bgPr>
    </p:bg>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89824F2F-9B77-E8DE-AD7B-CF6E1D67EE3B}"/>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0320" r="32549" b="6855"/>
          <a:stretch/>
        </p:blipFill>
        <p:spPr>
          <a:xfrm flipH="1">
            <a:off x="1" y="-2"/>
            <a:ext cx="4145091" cy="6858001"/>
          </a:xfrm>
          <a:prstGeom prst="rect">
            <a:avLst/>
          </a:prstGeom>
        </p:spPr>
      </p:pic>
      <p:pic>
        <p:nvPicPr>
          <p:cNvPr id="21" name="Graphic 20">
            <a:extLst>
              <a:ext uri="{FF2B5EF4-FFF2-40B4-BE49-F238E27FC236}">
                <a16:creationId xmlns:a16="http://schemas.microsoft.com/office/drawing/2014/main" id="{C899EE7A-1B55-E01E-0F8A-818D34FD4684}"/>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0320" r="32549" b="6855"/>
          <a:stretch/>
        </p:blipFill>
        <p:spPr>
          <a:xfrm>
            <a:off x="8046909" y="-1"/>
            <a:ext cx="4145091" cy="6858001"/>
          </a:xfrm>
          <a:prstGeom prst="rect">
            <a:avLst/>
          </a:prstGeom>
        </p:spPr>
      </p:pic>
      <p:grpSp>
        <p:nvGrpSpPr>
          <p:cNvPr id="16" name="Group 15">
            <a:extLst>
              <a:ext uri="{FF2B5EF4-FFF2-40B4-BE49-F238E27FC236}">
                <a16:creationId xmlns:a16="http://schemas.microsoft.com/office/drawing/2014/main" id="{522CB8E9-A9F1-4F28-81F9-BB11147C2BBE}"/>
              </a:ext>
              <a:ext uri="{C183D7F6-B498-43B3-948B-1728B52AA6E4}">
                <adec:decorative xmlns:adec="http://schemas.microsoft.com/office/drawing/2017/decorative" val="1"/>
              </a:ext>
            </a:extLst>
          </p:cNvPr>
          <p:cNvGrpSpPr/>
          <p:nvPr userDrawn="1"/>
        </p:nvGrpSpPr>
        <p:grpSpPr>
          <a:xfrm rot="5400000">
            <a:off x="3703829" y="-521941"/>
            <a:ext cx="4784342" cy="7901884"/>
            <a:chOff x="4066571" y="77169"/>
            <a:chExt cx="4058859" cy="6703663"/>
          </a:xfrm>
        </p:grpSpPr>
        <p:sp>
          <p:nvSpPr>
            <p:cNvPr id="15" name="Freeform: Shape 14">
              <a:extLst>
                <a:ext uri="{FF2B5EF4-FFF2-40B4-BE49-F238E27FC236}">
                  <a16:creationId xmlns:a16="http://schemas.microsoft.com/office/drawing/2014/main" id="{1CEBE09E-04AC-3CDA-B4F6-D4097B8EC8BF}"/>
                </a:ext>
              </a:extLst>
            </p:cNvPr>
            <p:cNvSpPr/>
            <p:nvPr userDrawn="1"/>
          </p:nvSpPr>
          <p:spPr>
            <a:xfrm>
              <a:off x="4328431" y="339028"/>
              <a:ext cx="3535138" cy="6179943"/>
            </a:xfrm>
            <a:custGeom>
              <a:avLst/>
              <a:gdLst>
                <a:gd name="connsiteX0" fmla="*/ 1741450 w 3535138"/>
                <a:gd name="connsiteY0" fmla="*/ 684 h 6179943"/>
                <a:gd name="connsiteX1" fmla="*/ 1786333 w 3535138"/>
                <a:gd name="connsiteY1" fmla="*/ 14719 h 6179943"/>
                <a:gd name="connsiteX2" fmla="*/ 2276580 w 3535138"/>
                <a:gd name="connsiteY2" fmla="*/ 297844 h 6179943"/>
                <a:gd name="connsiteX3" fmla="*/ 2456364 w 3535138"/>
                <a:gd name="connsiteY3" fmla="*/ 504689 h 6179943"/>
                <a:gd name="connsiteX4" fmla="*/ 2458126 w 3535138"/>
                <a:gd name="connsiteY4" fmla="*/ 507229 h 6179943"/>
                <a:gd name="connsiteX5" fmla="*/ 2461190 w 3535138"/>
                <a:gd name="connsiteY5" fmla="*/ 506915 h 6179943"/>
                <a:gd name="connsiteX6" fmla="*/ 2524417 w 3535138"/>
                <a:gd name="connsiteY6" fmla="*/ 503615 h 6179943"/>
                <a:gd name="connsiteX7" fmla="*/ 2832937 w 3535138"/>
                <a:gd name="connsiteY7" fmla="*/ 601945 h 6179943"/>
                <a:gd name="connsiteX8" fmla="*/ 3031538 w 3535138"/>
                <a:gd name="connsiteY8" fmla="*/ 907511 h 6179943"/>
                <a:gd name="connsiteX9" fmla="*/ 3045517 w 3535138"/>
                <a:gd name="connsiteY9" fmla="*/ 992381 h 6179943"/>
                <a:gd name="connsiteX10" fmla="*/ 3045823 w 3535138"/>
                <a:gd name="connsiteY10" fmla="*/ 996020 h 6179943"/>
                <a:gd name="connsiteX11" fmla="*/ 3049345 w 3535138"/>
                <a:gd name="connsiteY11" fmla="*/ 996963 h 6179943"/>
                <a:gd name="connsiteX12" fmla="*/ 3314810 w 3535138"/>
                <a:gd name="connsiteY12" fmla="*/ 1127999 h 6179943"/>
                <a:gd name="connsiteX13" fmla="*/ 3535138 w 3535138"/>
                <a:gd name="connsiteY13" fmla="*/ 1548942 h 6179943"/>
                <a:gd name="connsiteX14" fmla="*/ 3535138 w 3535138"/>
                <a:gd name="connsiteY14" fmla="*/ 4639430 h 6179943"/>
                <a:gd name="connsiteX15" fmla="*/ 3314823 w 3535138"/>
                <a:gd name="connsiteY15" fmla="*/ 5060774 h 6179943"/>
                <a:gd name="connsiteX16" fmla="*/ 3050316 w 3535138"/>
                <a:gd name="connsiteY16" fmla="*/ 5191555 h 6179943"/>
                <a:gd name="connsiteX17" fmla="*/ 3046818 w 3535138"/>
                <a:gd name="connsiteY17" fmla="*/ 5192529 h 6179943"/>
                <a:gd name="connsiteX18" fmla="*/ 3046498 w 3535138"/>
                <a:gd name="connsiteY18" fmla="*/ 5196154 h 6179943"/>
                <a:gd name="connsiteX19" fmla="*/ 3030452 w 3535138"/>
                <a:gd name="connsiteY19" fmla="*/ 5285451 h 6179943"/>
                <a:gd name="connsiteX20" fmla="*/ 2700498 w 3535138"/>
                <a:gd name="connsiteY20" fmla="*/ 5638721 h 6179943"/>
                <a:gd name="connsiteX21" fmla="*/ 2464126 w 3535138"/>
                <a:gd name="connsiteY21" fmla="*/ 5676581 h 6179943"/>
                <a:gd name="connsiteX22" fmla="*/ 2461227 w 3535138"/>
                <a:gd name="connsiteY22" fmla="*/ 5676427 h 6179943"/>
                <a:gd name="connsiteX23" fmla="*/ 2459567 w 3535138"/>
                <a:gd name="connsiteY23" fmla="*/ 5678823 h 6179943"/>
                <a:gd name="connsiteX24" fmla="*/ 2217897 w 3535138"/>
                <a:gd name="connsiteY24" fmla="*/ 5941399 h 6179943"/>
                <a:gd name="connsiteX25" fmla="*/ 1826529 w 3535138"/>
                <a:gd name="connsiteY25" fmla="*/ 6163220 h 6179943"/>
                <a:gd name="connsiteX26" fmla="*/ 1781863 w 3535138"/>
                <a:gd name="connsiteY26" fmla="*/ 6179102 h 6179943"/>
                <a:gd name="connsiteX27" fmla="*/ 1771957 w 3535138"/>
                <a:gd name="connsiteY27" fmla="*/ 6179076 h 6179943"/>
                <a:gd name="connsiteX28" fmla="*/ 1727330 w 3535138"/>
                <a:gd name="connsiteY28" fmla="*/ 6163078 h 6179943"/>
                <a:gd name="connsiteX29" fmla="*/ 1354714 w 3535138"/>
                <a:gd name="connsiteY29" fmla="*/ 5972034 h 6179943"/>
                <a:gd name="connsiteX30" fmla="*/ 1078871 w 3535138"/>
                <a:gd name="connsiteY30" fmla="*/ 5682740 h 6179943"/>
                <a:gd name="connsiteX31" fmla="*/ 1077117 w 3535138"/>
                <a:gd name="connsiteY31" fmla="*/ 5680320 h 6179943"/>
                <a:gd name="connsiteX32" fmla="*/ 1074157 w 3535138"/>
                <a:gd name="connsiteY32" fmla="*/ 5680590 h 6179943"/>
                <a:gd name="connsiteX33" fmla="*/ 1023356 w 3535138"/>
                <a:gd name="connsiteY33" fmla="*/ 5682845 h 6179943"/>
                <a:gd name="connsiteX34" fmla="*/ 747642 w 3535138"/>
                <a:gd name="connsiteY34" fmla="*/ 5607533 h 6179943"/>
                <a:gd name="connsiteX35" fmla="*/ 504058 w 3535138"/>
                <a:gd name="connsiteY35" fmla="*/ 5283236 h 6179943"/>
                <a:gd name="connsiteX36" fmla="*/ 489210 w 3535138"/>
                <a:gd name="connsiteY36" fmla="*/ 5196321 h 6179943"/>
                <a:gd name="connsiteX37" fmla="*/ 488896 w 3535138"/>
                <a:gd name="connsiteY37" fmla="*/ 5192684 h 6179943"/>
                <a:gd name="connsiteX38" fmla="*/ 485387 w 3535138"/>
                <a:gd name="connsiteY38" fmla="*/ 5191710 h 6179943"/>
                <a:gd name="connsiteX39" fmla="*/ 220304 w 3535138"/>
                <a:gd name="connsiteY39" fmla="*/ 5060774 h 6179943"/>
                <a:gd name="connsiteX40" fmla="*/ 0 w 3535138"/>
                <a:gd name="connsiteY40" fmla="*/ 4639852 h 6179943"/>
                <a:gd name="connsiteX41" fmla="*/ 0 w 3535138"/>
                <a:gd name="connsiteY41" fmla="*/ 1549387 h 6179943"/>
                <a:gd name="connsiteX42" fmla="*/ 220304 w 3535138"/>
                <a:gd name="connsiteY42" fmla="*/ 1128025 h 6179943"/>
                <a:gd name="connsiteX43" fmla="*/ 485754 w 3535138"/>
                <a:gd name="connsiteY43" fmla="*/ 996963 h 6179943"/>
                <a:gd name="connsiteX44" fmla="*/ 489289 w 3535138"/>
                <a:gd name="connsiteY44" fmla="*/ 996020 h 6179943"/>
                <a:gd name="connsiteX45" fmla="*/ 489603 w 3535138"/>
                <a:gd name="connsiteY45" fmla="*/ 992381 h 6179943"/>
                <a:gd name="connsiteX46" fmla="*/ 503613 w 3535138"/>
                <a:gd name="connsiteY46" fmla="*/ 907459 h 6179943"/>
                <a:gd name="connsiteX47" fmla="*/ 692363 w 3535138"/>
                <a:gd name="connsiteY47" fmla="*/ 609879 h 6179943"/>
                <a:gd name="connsiteX48" fmla="*/ 1072796 w 3535138"/>
                <a:gd name="connsiteY48" fmla="*/ 507622 h 6179943"/>
                <a:gd name="connsiteX49" fmla="*/ 1075886 w 3535138"/>
                <a:gd name="connsiteY49" fmla="*/ 507936 h 6179943"/>
                <a:gd name="connsiteX50" fmla="*/ 1077640 w 3535138"/>
                <a:gd name="connsiteY50" fmla="*/ 505370 h 6179943"/>
                <a:gd name="connsiteX51" fmla="*/ 1271819 w 3535138"/>
                <a:gd name="connsiteY51" fmla="*/ 280352 h 6179943"/>
                <a:gd name="connsiteX52" fmla="*/ 1271821 w 3535138"/>
                <a:gd name="connsiteY52" fmla="*/ 280352 h 6179943"/>
                <a:gd name="connsiteX53" fmla="*/ 1687915 w 3535138"/>
                <a:gd name="connsiteY53" fmla="*/ 18333 h 6179943"/>
                <a:gd name="connsiteX54" fmla="*/ 1731596 w 3535138"/>
                <a:gd name="connsiteY54" fmla="*/ 1024 h 6179943"/>
                <a:gd name="connsiteX55" fmla="*/ 1741450 w 3535138"/>
                <a:gd name="connsiteY55" fmla="*/ 684 h 6179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535138" h="6179943">
                  <a:moveTo>
                    <a:pt x="1741450" y="684"/>
                  </a:moveTo>
                  <a:lnTo>
                    <a:pt x="1786333" y="14719"/>
                  </a:lnTo>
                  <a:cubicBezTo>
                    <a:pt x="1968824" y="71831"/>
                    <a:pt x="2138346" y="169741"/>
                    <a:pt x="2276580" y="297844"/>
                  </a:cubicBezTo>
                  <a:cubicBezTo>
                    <a:pt x="2343494" y="359827"/>
                    <a:pt x="2403976" y="429404"/>
                    <a:pt x="2456364" y="504689"/>
                  </a:cubicBezTo>
                  <a:lnTo>
                    <a:pt x="2458126" y="507229"/>
                  </a:lnTo>
                  <a:lnTo>
                    <a:pt x="2461190" y="506915"/>
                  </a:lnTo>
                  <a:cubicBezTo>
                    <a:pt x="2482304" y="504715"/>
                    <a:pt x="2503583" y="503615"/>
                    <a:pt x="2524417" y="503615"/>
                  </a:cubicBezTo>
                  <a:cubicBezTo>
                    <a:pt x="2639327" y="503615"/>
                    <a:pt x="2746020" y="537605"/>
                    <a:pt x="2832937" y="601945"/>
                  </a:cubicBezTo>
                  <a:cubicBezTo>
                    <a:pt x="2964316" y="699200"/>
                    <a:pt x="3013755" y="835132"/>
                    <a:pt x="3031538" y="907511"/>
                  </a:cubicBezTo>
                  <a:cubicBezTo>
                    <a:pt x="3038368" y="935321"/>
                    <a:pt x="3043079" y="963864"/>
                    <a:pt x="3045517" y="992381"/>
                  </a:cubicBezTo>
                  <a:lnTo>
                    <a:pt x="3045823" y="996020"/>
                  </a:lnTo>
                  <a:lnTo>
                    <a:pt x="3049345" y="996963"/>
                  </a:lnTo>
                  <a:cubicBezTo>
                    <a:pt x="3150280" y="1024799"/>
                    <a:pt x="3239598" y="1068870"/>
                    <a:pt x="3314810" y="1127999"/>
                  </a:cubicBezTo>
                  <a:cubicBezTo>
                    <a:pt x="3509800" y="1281267"/>
                    <a:pt x="3533850" y="1473499"/>
                    <a:pt x="3535138" y="1548942"/>
                  </a:cubicBezTo>
                  <a:lnTo>
                    <a:pt x="3535138" y="4639430"/>
                  </a:lnTo>
                  <a:cubicBezTo>
                    <a:pt x="3533860" y="4715061"/>
                    <a:pt x="3509811" y="4907527"/>
                    <a:pt x="3314823" y="5060774"/>
                  </a:cubicBezTo>
                  <a:cubicBezTo>
                    <a:pt x="3239842" y="5119703"/>
                    <a:pt x="3150843" y="5163712"/>
                    <a:pt x="3050316" y="5191555"/>
                  </a:cubicBezTo>
                  <a:lnTo>
                    <a:pt x="3046818" y="5192529"/>
                  </a:lnTo>
                  <a:lnTo>
                    <a:pt x="3046498" y="5196154"/>
                  </a:lnTo>
                  <a:cubicBezTo>
                    <a:pt x="3043817" y="5226574"/>
                    <a:pt x="3038417" y="5256620"/>
                    <a:pt x="3030452" y="5285451"/>
                  </a:cubicBezTo>
                  <a:cubicBezTo>
                    <a:pt x="2966180" y="5517916"/>
                    <a:pt x="2761656" y="5614617"/>
                    <a:pt x="2700498" y="5638721"/>
                  </a:cubicBezTo>
                  <a:cubicBezTo>
                    <a:pt x="2625744" y="5668154"/>
                    <a:pt x="2546193" y="5680936"/>
                    <a:pt x="2464126" y="5676581"/>
                  </a:cubicBezTo>
                  <a:lnTo>
                    <a:pt x="2461227" y="5676427"/>
                  </a:lnTo>
                  <a:lnTo>
                    <a:pt x="2459567" y="5678823"/>
                  </a:lnTo>
                  <a:cubicBezTo>
                    <a:pt x="2391530" y="5776945"/>
                    <a:pt x="2310214" y="5865281"/>
                    <a:pt x="2217897" y="5941399"/>
                  </a:cubicBezTo>
                  <a:cubicBezTo>
                    <a:pt x="2101004" y="6037791"/>
                    <a:pt x="1969319" y="6112424"/>
                    <a:pt x="1826529" y="6163220"/>
                  </a:cubicBezTo>
                  <a:lnTo>
                    <a:pt x="1781863" y="6179102"/>
                  </a:lnTo>
                  <a:cubicBezTo>
                    <a:pt x="1778658" y="6180228"/>
                    <a:pt x="1775149" y="6180228"/>
                    <a:pt x="1771957" y="6179076"/>
                  </a:cubicBezTo>
                  <a:lnTo>
                    <a:pt x="1727330" y="6163078"/>
                  </a:lnTo>
                  <a:cubicBezTo>
                    <a:pt x="1593346" y="6115048"/>
                    <a:pt x="1467992" y="6050779"/>
                    <a:pt x="1354714" y="5972034"/>
                  </a:cubicBezTo>
                  <a:cubicBezTo>
                    <a:pt x="1255630" y="5903152"/>
                    <a:pt x="1147243" y="5777429"/>
                    <a:pt x="1078871" y="5682740"/>
                  </a:cubicBezTo>
                  <a:lnTo>
                    <a:pt x="1077117" y="5680320"/>
                  </a:lnTo>
                  <a:lnTo>
                    <a:pt x="1074157" y="5680590"/>
                  </a:lnTo>
                  <a:cubicBezTo>
                    <a:pt x="1057398" y="5682088"/>
                    <a:pt x="1040272" y="5682845"/>
                    <a:pt x="1023356" y="5682845"/>
                  </a:cubicBezTo>
                  <a:cubicBezTo>
                    <a:pt x="923692" y="5682845"/>
                    <a:pt x="830940" y="5657510"/>
                    <a:pt x="747642" y="5607533"/>
                  </a:cubicBezTo>
                  <a:cubicBezTo>
                    <a:pt x="690923" y="5573502"/>
                    <a:pt x="553602" y="5473780"/>
                    <a:pt x="504058" y="5283236"/>
                  </a:cubicBezTo>
                  <a:cubicBezTo>
                    <a:pt x="496778" y="5255096"/>
                    <a:pt x="491777" y="5225857"/>
                    <a:pt x="489210" y="5196321"/>
                  </a:cubicBezTo>
                  <a:lnTo>
                    <a:pt x="488896" y="5192684"/>
                  </a:lnTo>
                  <a:lnTo>
                    <a:pt x="485387" y="5191710"/>
                  </a:lnTo>
                  <a:cubicBezTo>
                    <a:pt x="384675" y="5163903"/>
                    <a:pt x="295459" y="5119844"/>
                    <a:pt x="220304" y="5060774"/>
                  </a:cubicBezTo>
                  <a:cubicBezTo>
                    <a:pt x="25322" y="4907537"/>
                    <a:pt x="1283" y="4715304"/>
                    <a:pt x="0" y="4639852"/>
                  </a:cubicBezTo>
                  <a:lnTo>
                    <a:pt x="0" y="1549387"/>
                  </a:lnTo>
                  <a:cubicBezTo>
                    <a:pt x="1283" y="1473761"/>
                    <a:pt x="25322" y="1281293"/>
                    <a:pt x="220304" y="1128025"/>
                  </a:cubicBezTo>
                  <a:cubicBezTo>
                    <a:pt x="295564" y="1068870"/>
                    <a:pt x="384885" y="1024799"/>
                    <a:pt x="485754" y="996963"/>
                  </a:cubicBezTo>
                  <a:lnTo>
                    <a:pt x="489289" y="996020"/>
                  </a:lnTo>
                  <a:lnTo>
                    <a:pt x="489603" y="992381"/>
                  </a:lnTo>
                  <a:cubicBezTo>
                    <a:pt x="492038" y="963916"/>
                    <a:pt x="496778" y="935373"/>
                    <a:pt x="503613" y="907459"/>
                  </a:cubicBezTo>
                  <a:cubicBezTo>
                    <a:pt x="520686" y="837830"/>
                    <a:pt x="567952" y="706532"/>
                    <a:pt x="692363" y="609879"/>
                  </a:cubicBezTo>
                  <a:cubicBezTo>
                    <a:pt x="795327" y="529880"/>
                    <a:pt x="930421" y="493586"/>
                    <a:pt x="1072796" y="507622"/>
                  </a:cubicBezTo>
                  <a:lnTo>
                    <a:pt x="1075886" y="507936"/>
                  </a:lnTo>
                  <a:lnTo>
                    <a:pt x="1077640" y="505370"/>
                  </a:lnTo>
                  <a:cubicBezTo>
                    <a:pt x="1133809" y="423407"/>
                    <a:pt x="1199134" y="347677"/>
                    <a:pt x="1271819" y="280352"/>
                  </a:cubicBezTo>
                  <a:lnTo>
                    <a:pt x="1271821" y="280352"/>
                  </a:lnTo>
                  <a:cubicBezTo>
                    <a:pt x="1393270" y="167830"/>
                    <a:pt x="1533277" y="79687"/>
                    <a:pt x="1687915" y="18333"/>
                  </a:cubicBezTo>
                  <a:lnTo>
                    <a:pt x="1731596" y="1024"/>
                  </a:lnTo>
                  <a:cubicBezTo>
                    <a:pt x="1734762" y="-207"/>
                    <a:pt x="1738208" y="-338"/>
                    <a:pt x="1741450" y="684"/>
                  </a:cubicBez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Graphic 3">
              <a:extLst>
                <a:ext uri="{FF2B5EF4-FFF2-40B4-BE49-F238E27FC236}">
                  <a16:creationId xmlns:a16="http://schemas.microsoft.com/office/drawing/2014/main" id="{68125E0B-5FC0-C968-A55C-CE048CFA938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4066571" y="77169"/>
              <a:ext cx="4058859" cy="6703663"/>
            </a:xfrm>
            <a:prstGeom prst="rect">
              <a:avLst/>
            </a:prstGeom>
          </p:spPr>
        </p:pic>
      </p:grpSp>
      <p:pic>
        <p:nvPicPr>
          <p:cNvPr id="5" name="Graphic 4">
            <a:extLst>
              <a:ext uri="{FF2B5EF4-FFF2-40B4-BE49-F238E27FC236}">
                <a16:creationId xmlns:a16="http://schemas.microsoft.com/office/drawing/2014/main" id="{0B435E9B-C863-47E7-AE8C-0DBC4BA0541A}"/>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10379" y="3469004"/>
            <a:ext cx="2924334" cy="3269125"/>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3195638" y="1481117"/>
            <a:ext cx="5800725" cy="3894923"/>
          </a:xfrm>
        </p:spPr>
        <p:txBody>
          <a:bodyPr bIns="0" anchor="ctr">
            <a:noAutofit/>
          </a:bodyPr>
          <a:lstStyle>
            <a:lvl1pPr algn="ctr">
              <a:lnSpc>
                <a:spcPts val="5500"/>
              </a:lnSpc>
              <a:defRPr lang="en-US" sz="4000" kern="1200" cap="all" spc="300" baseline="0" dirty="0">
                <a:solidFill>
                  <a:schemeClr val="tx1"/>
                </a:solidFill>
                <a:latin typeface="+mj-lt"/>
                <a:ea typeface="+mj-ea"/>
                <a:cs typeface="+mj-cs"/>
              </a:defRPr>
            </a:lvl1pPr>
          </a:lstStyle>
          <a:p>
            <a:r>
              <a:rPr lang="en-US" dirty="0"/>
              <a:t>Click to add title</a:t>
            </a:r>
          </a:p>
        </p:txBody>
      </p:sp>
    </p:spTree>
    <p:extLst>
      <p:ext uri="{BB962C8B-B14F-4D97-AF65-F5344CB8AC3E}">
        <p14:creationId xmlns:p14="http://schemas.microsoft.com/office/powerpoint/2010/main" val="2404974310"/>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Content and Image 1">
    <p:bg>
      <p:bgPr>
        <a:solidFill>
          <a:schemeClr val="accent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51CD845-5B74-921C-37CF-7B6F53344DEE}"/>
              </a:ext>
              <a:ext uri="{C183D7F6-B498-43B3-948B-1728B52AA6E4}">
                <adec:decorative xmlns:adec="http://schemas.microsoft.com/office/drawing/2017/decorative" val="1"/>
              </a:ext>
            </a:extLst>
          </p:cNvPr>
          <p:cNvSpPr/>
          <p:nvPr userDrawn="1"/>
        </p:nvSpPr>
        <p:spPr>
          <a:xfrm>
            <a:off x="6095999" y="0"/>
            <a:ext cx="6096001"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0" y="0"/>
            <a:ext cx="6096000" cy="2301704"/>
          </a:xfrm>
        </p:spPr>
        <p:txBody>
          <a:bodyPr vert="horz" lIns="91440" tIns="45720" rIns="91440" bIns="45720" rtlCol="0" anchor="b">
            <a:noAutofit/>
          </a:bodyPr>
          <a:lstStyle>
            <a:lvl1pPr algn="ctr">
              <a:defRPr lang="en-US" sz="3600" cap="all" spc="300" baseline="0" dirty="0">
                <a:solidFill>
                  <a:schemeClr val="tx1"/>
                </a:solidFill>
              </a:defRPr>
            </a:lvl1pPr>
          </a:lstStyle>
          <a:p>
            <a:pPr lvl="0" algn="ctr">
              <a:lnSpc>
                <a:spcPts val="4500"/>
              </a:lnSpc>
            </a:pPr>
            <a:r>
              <a:rPr lang="en-US" dirty="0"/>
              <a:t>Click to add title</a:t>
            </a:r>
          </a:p>
        </p:txBody>
      </p:sp>
      <p:sp>
        <p:nvSpPr>
          <p:cNvPr id="10" name="Freeform: Shape 9">
            <a:extLst>
              <a:ext uri="{FF2B5EF4-FFF2-40B4-BE49-F238E27FC236}">
                <a16:creationId xmlns:a16="http://schemas.microsoft.com/office/drawing/2014/main" id="{6B66E7C8-C046-4191-568A-7664664525A9}"/>
              </a:ext>
              <a:ext uri="{C183D7F6-B498-43B3-948B-1728B52AA6E4}">
                <adec:decorative xmlns:adec="http://schemas.microsoft.com/office/drawing/2017/decorative" val="1"/>
              </a:ext>
            </a:extLst>
          </p:cNvPr>
          <p:cNvSpPr/>
          <p:nvPr userDrawn="1"/>
        </p:nvSpPr>
        <p:spPr>
          <a:xfrm>
            <a:off x="2837121" y="2432211"/>
            <a:ext cx="421758" cy="48726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75000"/>
            </a:schemeClr>
          </a:solidFill>
          <a:ln w="3223"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 y="3002351"/>
            <a:ext cx="6095999" cy="2952134"/>
          </a:xfrm>
        </p:spPr>
        <p:txBody>
          <a:bodyPr>
            <a:noAutofit/>
          </a:bodyPr>
          <a:lstStyle>
            <a:lvl1pPr marL="0" indent="0" algn="ctr">
              <a:lnSpc>
                <a:spcPct val="150000"/>
              </a:lnSpc>
              <a:buFont typeface="Arial" panose="020B0604020202020204" pitchFamily="34" charset="0"/>
              <a:buNone/>
              <a:defRPr sz="2000">
                <a:solidFill>
                  <a:schemeClr val="tx1"/>
                </a:solidFill>
              </a:defRPr>
            </a:lvl1pPr>
            <a:lvl2pPr marL="457200" indent="0" algn="ctr">
              <a:lnSpc>
                <a:spcPct val="150000"/>
              </a:lnSpc>
              <a:buFont typeface="Arial" panose="020B0604020202020204" pitchFamily="34" charset="0"/>
              <a:buNone/>
              <a:defRPr sz="2000">
                <a:solidFill>
                  <a:schemeClr val="tx1"/>
                </a:solidFill>
              </a:defRPr>
            </a:lvl2pPr>
            <a:lvl3pPr marL="914400" indent="0" algn="ctr">
              <a:lnSpc>
                <a:spcPct val="150000"/>
              </a:lnSpc>
              <a:buFont typeface="Arial" panose="020B0604020202020204" pitchFamily="34" charset="0"/>
              <a:buNone/>
              <a:defRPr sz="2000">
                <a:solidFill>
                  <a:schemeClr val="tx1"/>
                </a:solidFill>
              </a:defRPr>
            </a:lvl3pPr>
            <a:lvl4pPr marL="1371600" indent="0" algn="ctr">
              <a:lnSpc>
                <a:spcPct val="150000"/>
              </a:lnSpc>
              <a:buFont typeface="Arial" panose="020B0604020202020204" pitchFamily="34" charset="0"/>
              <a:buNone/>
              <a:defRPr sz="2000">
                <a:solidFill>
                  <a:schemeClr val="tx1"/>
                </a:solidFill>
              </a:defRPr>
            </a:lvl4pPr>
            <a:lvl5pPr marL="1828800" indent="0" algn="ctr">
              <a:lnSpc>
                <a:spcPct val="150000"/>
              </a:lnSpc>
              <a:buFont typeface="Arial" panose="020B0604020202020204" pitchFamily="34" charset="0"/>
              <a:buNone/>
              <a:defRPr sz="20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0713F8B-78AA-E6A3-0CCD-FDB76C374E21}"/>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4" name="Slide Number Placeholder 6">
            <a:extLst>
              <a:ext uri="{FF2B5EF4-FFF2-40B4-BE49-F238E27FC236}">
                <a16:creationId xmlns:a16="http://schemas.microsoft.com/office/drawing/2014/main" id="{470F2340-7F04-5A49-1D16-2E9409BB8A73}"/>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12" name="Picture Placeholder 9">
            <a:extLst>
              <a:ext uri="{FF2B5EF4-FFF2-40B4-BE49-F238E27FC236}">
                <a16:creationId xmlns:a16="http://schemas.microsoft.com/office/drawing/2014/main" id="{C1DD6C40-BDCA-6274-2BDC-CD28BFC462B9}"/>
              </a:ext>
            </a:extLst>
          </p:cNvPr>
          <p:cNvSpPr>
            <a:spLocks noGrp="1"/>
          </p:cNvSpPr>
          <p:nvPr>
            <p:ph type="pic" sz="quarter" idx="13"/>
          </p:nvPr>
        </p:nvSpPr>
        <p:spPr>
          <a:xfrm>
            <a:off x="7167978" y="623262"/>
            <a:ext cx="3785570" cy="5473362"/>
          </a:xfrm>
        </p:spPr>
        <p:txBody>
          <a:bodyPr/>
          <a:lstStyle>
            <a:lvl1pPr marL="0" indent="0"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801580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5873881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Content and Image 4">
    <p:bg>
      <p:bgPr>
        <a:solidFill>
          <a:schemeClr val="accent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0" y="0"/>
            <a:ext cx="6090613" cy="6858000"/>
          </a:xfrm>
          <a:prstGeom prst="rect">
            <a:avLst/>
          </a:prstGeom>
          <a:solidFill>
            <a:schemeClr val="accent4">
              <a:lumMod val="9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0" y="701734"/>
            <a:ext cx="6090613" cy="2567244"/>
          </a:xfrm>
        </p:spPr>
        <p:txBody>
          <a:bodyPr anchor="b">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grpSp>
        <p:nvGrpSpPr>
          <p:cNvPr id="16" name="Group 15">
            <a:extLst>
              <a:ext uri="{FF2B5EF4-FFF2-40B4-BE49-F238E27FC236}">
                <a16:creationId xmlns:a16="http://schemas.microsoft.com/office/drawing/2014/main" id="{3A1A07B3-52CC-EF3C-E02F-1A2047E05ADF}"/>
              </a:ext>
              <a:ext uri="{C183D7F6-B498-43B3-948B-1728B52AA6E4}">
                <adec:decorative xmlns:adec="http://schemas.microsoft.com/office/drawing/2017/decorative" val="1"/>
              </a:ext>
            </a:extLst>
          </p:cNvPr>
          <p:cNvGrpSpPr/>
          <p:nvPr userDrawn="1"/>
        </p:nvGrpSpPr>
        <p:grpSpPr>
          <a:xfrm>
            <a:off x="2037858" y="3459638"/>
            <a:ext cx="2011615" cy="736852"/>
            <a:chOff x="2037858" y="3459638"/>
            <a:chExt cx="2011615" cy="736852"/>
          </a:xfrm>
        </p:grpSpPr>
        <p:sp>
          <p:nvSpPr>
            <p:cNvPr id="5" name="Freeform: Shape 4">
              <a:extLst>
                <a:ext uri="{FF2B5EF4-FFF2-40B4-BE49-F238E27FC236}">
                  <a16:creationId xmlns:a16="http://schemas.microsoft.com/office/drawing/2014/main" id="{199BF17D-4B5B-D2CF-FBF6-AAF2167F1167}"/>
                </a:ext>
                <a:ext uri="{C183D7F6-B498-43B3-948B-1728B52AA6E4}">
                  <adec:decorative xmlns:adec="http://schemas.microsoft.com/office/drawing/2017/decorative" val="1"/>
                </a:ext>
              </a:extLst>
            </p:cNvPr>
            <p:cNvSpPr/>
            <p:nvPr userDrawn="1"/>
          </p:nvSpPr>
          <p:spPr>
            <a:xfrm>
              <a:off x="2726408" y="3459638"/>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7C82EF4E-3F0C-A07E-B4EE-BED20E353506}"/>
                </a:ext>
                <a:ext uri="{C183D7F6-B498-43B3-948B-1728B52AA6E4}">
                  <adec:decorative xmlns:adec="http://schemas.microsoft.com/office/drawing/2017/decorative" val="1"/>
                </a:ext>
              </a:extLst>
            </p:cNvPr>
            <p:cNvSpPr/>
            <p:nvPr userDrawn="1"/>
          </p:nvSpPr>
          <p:spPr>
            <a:xfrm>
              <a:off x="2037858"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272E6646-E869-D850-DC97-A5918C5AFE62}"/>
                </a:ext>
                <a:ext uri="{C183D7F6-B498-43B3-948B-1728B52AA6E4}">
                  <adec:decorative xmlns:adec="http://schemas.microsoft.com/office/drawing/2017/decorative" val="1"/>
                </a:ext>
              </a:extLst>
            </p:cNvPr>
            <p:cNvSpPr/>
            <p:nvPr userDrawn="1"/>
          </p:nvSpPr>
          <p:spPr>
            <a:xfrm>
              <a:off x="3575100"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4">
                <a:lumMod val="75000"/>
              </a:schemeClr>
            </a:solidFill>
            <a:ln w="3223" cap="flat">
              <a:noFill/>
              <a:prstDash val="solid"/>
              <a:miter/>
            </a:ln>
          </p:spPr>
          <p:txBody>
            <a:bodyPr rtlCol="0" anchor="ctr"/>
            <a:lstStyle/>
            <a:p>
              <a:endParaRPr lang="en-US" dirty="0"/>
            </a:p>
          </p:txBody>
        </p:sp>
      </p:grpSp>
      <p:sp>
        <p:nvSpPr>
          <p:cNvPr id="7" name="Content Placeholder 2">
            <a:extLst>
              <a:ext uri="{FF2B5EF4-FFF2-40B4-BE49-F238E27FC236}">
                <a16:creationId xmlns:a16="http://schemas.microsoft.com/office/drawing/2014/main" id="{E4AEE5C2-4FF2-BE5E-5E7B-F466BB00FF0F}"/>
              </a:ext>
            </a:extLst>
          </p:cNvPr>
          <p:cNvSpPr>
            <a:spLocks noGrp="1"/>
          </p:cNvSpPr>
          <p:nvPr>
            <p:ph sz="quarter" idx="14" hasCustomPrompt="1"/>
          </p:nvPr>
        </p:nvSpPr>
        <p:spPr>
          <a:xfrm>
            <a:off x="0" y="4501111"/>
            <a:ext cx="6090613" cy="1759090"/>
          </a:xfrm>
        </p:spPr>
        <p:txBody>
          <a:bodyPr>
            <a:normAutofit/>
          </a:bodyPr>
          <a:lstStyle>
            <a:lvl1pPr marL="0" indent="0" algn="ctr">
              <a:buNone/>
              <a:defRPr sz="2400">
                <a:solidFill>
                  <a:schemeClr val="tx1"/>
                </a:solidFill>
              </a:defRPr>
            </a:lvl1pPr>
            <a:lvl2pPr marL="457200" indent="0" algn="ctr">
              <a:buNone/>
              <a:defRPr sz="2000">
                <a:solidFill>
                  <a:schemeClr val="tx1"/>
                </a:solidFill>
              </a:defRPr>
            </a:lvl2pPr>
            <a:lvl3pPr marL="914400" indent="0" algn="ctr">
              <a:buNone/>
              <a:defRPr sz="1800">
                <a:solidFill>
                  <a:schemeClr val="tx1"/>
                </a:solidFill>
              </a:defRPr>
            </a:lvl3pPr>
            <a:lvl4pPr marL="1371600" indent="0" algn="ctr">
              <a:buNone/>
              <a:defRPr sz="1600">
                <a:solidFill>
                  <a:schemeClr val="tx1"/>
                </a:solidFill>
              </a:defRPr>
            </a:lvl4pPr>
            <a:lvl5pPr marL="1828800" indent="0" algn="ctr">
              <a:buNone/>
              <a:defRPr sz="16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5" name="Picture Placeholder 9">
            <a:extLst>
              <a:ext uri="{FF2B5EF4-FFF2-40B4-BE49-F238E27FC236}">
                <a16:creationId xmlns:a16="http://schemas.microsoft.com/office/drawing/2014/main" id="{2F3CE6BC-5E8F-4322-5F04-B0BEFD17C87B}"/>
              </a:ext>
            </a:extLst>
          </p:cNvPr>
          <p:cNvSpPr>
            <a:spLocks noGrp="1"/>
          </p:cNvSpPr>
          <p:nvPr>
            <p:ph type="pic" sz="quarter" idx="13"/>
          </p:nvPr>
        </p:nvSpPr>
        <p:spPr>
          <a:xfrm>
            <a:off x="6924587" y="701734"/>
            <a:ext cx="4442352" cy="5454529"/>
          </a:xfrm>
        </p:spPr>
        <p:txBody>
          <a:bodyPr/>
          <a:lstStyle>
            <a:lvl1pPr marL="0" indent="0" algn="ctr">
              <a:buNone/>
              <a:defRPr>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27127015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Content and Image 2">
    <p:bg>
      <p:bgPr>
        <a:solidFill>
          <a:schemeClr val="accent4"/>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FDAD77D-8878-C456-EE69-09CB55463878}"/>
              </a:ext>
              <a:ext uri="{C183D7F6-B498-43B3-948B-1728B52AA6E4}">
                <adec:decorative xmlns:adec="http://schemas.microsoft.com/office/drawing/2017/decorative" val="1"/>
              </a:ext>
            </a:extLst>
          </p:cNvPr>
          <p:cNvSpPr/>
          <p:nvPr userDrawn="1"/>
        </p:nvSpPr>
        <p:spPr>
          <a:xfrm>
            <a:off x="-1" y="1778"/>
            <a:ext cx="6096001" cy="6856222"/>
          </a:xfrm>
          <a:prstGeom prst="rect">
            <a:avLst/>
          </a:prstGeom>
          <a:solidFill>
            <a:schemeClr val="accent4">
              <a:lumMod val="9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0D0D36B5-5A9C-5F42-7322-9FE550C11559}"/>
              </a:ext>
            </a:extLst>
          </p:cNvPr>
          <p:cNvSpPr>
            <a:spLocks noGrp="1"/>
          </p:cNvSpPr>
          <p:nvPr>
            <p:ph type="title" hasCustomPrompt="1"/>
          </p:nvPr>
        </p:nvSpPr>
        <p:spPr>
          <a:xfrm>
            <a:off x="575971" y="427842"/>
            <a:ext cx="4893375" cy="1902608"/>
          </a:xfrm>
        </p:spPr>
        <p:txBody>
          <a:bodyPr vert="horz" lIns="91440" tIns="45720" rIns="91440" bIns="45720" rtlCol="0" anchor="ctr">
            <a:normAutofit/>
          </a:bodyPr>
          <a:lstStyle>
            <a:lvl1pPr>
              <a:defRPr lang="en-US" sz="3200" cap="all" spc="150" baseline="0" dirty="0">
                <a:solidFill>
                  <a:schemeClr val="tx1"/>
                </a:solidFill>
              </a:defRPr>
            </a:lvl1pPr>
          </a:lstStyle>
          <a:p>
            <a:pPr lvl="0"/>
            <a:r>
              <a:rPr lang="en-US" dirty="0"/>
              <a:t>Click to add title</a:t>
            </a:r>
          </a:p>
        </p:txBody>
      </p:sp>
      <p:sp>
        <p:nvSpPr>
          <p:cNvPr id="3" name="Content Placeholder 2">
            <a:extLst>
              <a:ext uri="{FF2B5EF4-FFF2-40B4-BE49-F238E27FC236}">
                <a16:creationId xmlns:a16="http://schemas.microsoft.com/office/drawing/2014/main" id="{C22A2D0C-55A1-39C6-E807-DA29F2E0E072}"/>
              </a:ext>
            </a:extLst>
          </p:cNvPr>
          <p:cNvSpPr>
            <a:spLocks noGrp="1"/>
          </p:cNvSpPr>
          <p:nvPr>
            <p:ph sz="quarter" idx="13" hasCustomPrompt="1"/>
          </p:nvPr>
        </p:nvSpPr>
        <p:spPr>
          <a:xfrm>
            <a:off x="575561" y="2569052"/>
            <a:ext cx="4893377" cy="3761964"/>
          </a:xfrm>
        </p:spPr>
        <p:txBody>
          <a:bodyPr>
            <a:normAutofit/>
          </a:bodyPr>
          <a:lstStyle>
            <a:lvl1pPr marL="283464" indent="-283464">
              <a:defRPr sz="1800"/>
            </a:lvl1pPr>
            <a:lvl2pPr>
              <a:defRPr sz="1600"/>
            </a:lvl2pPr>
            <a:lvl3pPr>
              <a:defRPr sz="1400"/>
            </a:lvl3pPr>
            <a:lvl4pPr>
              <a:defRPr sz="1200"/>
            </a:lvl4pPr>
            <a:lvl5pPr>
              <a:defRPr sz="1200"/>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a:xfrm>
            <a:off x="381000" y="6356350"/>
            <a:ext cx="3200400" cy="365125"/>
          </a:xfrm>
        </p:spPr>
        <p:txBody>
          <a:bodyPr/>
          <a:lstStyle>
            <a:lvl1pPr algn="l">
              <a:defRPr>
                <a:solidFill>
                  <a:schemeClr val="accent4">
                    <a:lumMod val="25000"/>
                  </a:schemeClr>
                </a:solidFill>
              </a:defRPr>
            </a:lvl1pPr>
          </a:lstStyle>
          <a:p>
            <a:endParaRPr lang="en-US" dirty="0"/>
          </a:p>
        </p:txBody>
      </p:sp>
      <p:sp>
        <p:nvSpPr>
          <p:cNvPr id="9" name="Picture Placeholder 9">
            <a:extLst>
              <a:ext uri="{FF2B5EF4-FFF2-40B4-BE49-F238E27FC236}">
                <a16:creationId xmlns:a16="http://schemas.microsoft.com/office/drawing/2014/main" id="{EF247EE8-EBAA-111B-3192-133C5F2C4FFE}"/>
              </a:ext>
            </a:extLst>
          </p:cNvPr>
          <p:cNvSpPr>
            <a:spLocks noGrp="1"/>
          </p:cNvSpPr>
          <p:nvPr>
            <p:ph type="pic" sz="quarter" idx="14"/>
          </p:nvPr>
        </p:nvSpPr>
        <p:spPr>
          <a:xfrm>
            <a:off x="6510872" y="388928"/>
            <a:ext cx="5312664" cy="5967422"/>
          </a:xfrm>
        </p:spPr>
        <p:txBody>
          <a:bodyPr/>
          <a:lstStyle>
            <a:lvl1pPr marL="0" indent="0" algn="ctr">
              <a:buNone/>
              <a:defRPr>
                <a:solidFill>
                  <a:schemeClr val="tx1"/>
                </a:solidFill>
              </a:defRPr>
            </a:lvl1pPr>
          </a:lstStyle>
          <a:p>
            <a:r>
              <a:rPr lang="en-US"/>
              <a:t>Click icon to add picture</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274435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Content and Image 5">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0" y="0"/>
            <a:ext cx="6090613"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0" y="660400"/>
            <a:ext cx="6090613" cy="2608578"/>
          </a:xfrm>
        </p:spPr>
        <p:txBody>
          <a:bodyPr anchor="b">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sp>
        <p:nvSpPr>
          <p:cNvPr id="3" name="Content Placeholder 2">
            <a:extLst>
              <a:ext uri="{FF2B5EF4-FFF2-40B4-BE49-F238E27FC236}">
                <a16:creationId xmlns:a16="http://schemas.microsoft.com/office/drawing/2014/main" id="{E4CF27B1-EB23-A2D1-5DBE-89960AD497DB}"/>
              </a:ext>
            </a:extLst>
          </p:cNvPr>
          <p:cNvSpPr>
            <a:spLocks noGrp="1"/>
          </p:cNvSpPr>
          <p:nvPr>
            <p:ph sz="quarter" idx="14" hasCustomPrompt="1"/>
          </p:nvPr>
        </p:nvSpPr>
        <p:spPr>
          <a:xfrm>
            <a:off x="0" y="4501111"/>
            <a:ext cx="6090613" cy="1759090"/>
          </a:xfrm>
        </p:spPr>
        <p:txBody>
          <a:bodyPr>
            <a:normAutofit/>
          </a:bodyPr>
          <a:lstStyle>
            <a:lvl1pPr marL="0" indent="0" algn="ctr">
              <a:buNone/>
              <a:defRPr sz="2400">
                <a:solidFill>
                  <a:schemeClr val="tx1"/>
                </a:solidFill>
              </a:defRPr>
            </a:lvl1pPr>
            <a:lvl2pPr marL="457200" indent="0" algn="ctr">
              <a:buNone/>
              <a:defRPr sz="2000">
                <a:solidFill>
                  <a:schemeClr val="tx1"/>
                </a:solidFill>
              </a:defRPr>
            </a:lvl2pPr>
            <a:lvl3pPr marL="914400" indent="0" algn="ctr">
              <a:buNone/>
              <a:defRPr sz="1800">
                <a:solidFill>
                  <a:schemeClr val="tx1"/>
                </a:solidFill>
              </a:defRPr>
            </a:lvl3pPr>
            <a:lvl4pPr marL="1371600" indent="0" algn="ctr">
              <a:buNone/>
              <a:defRPr sz="1600">
                <a:solidFill>
                  <a:schemeClr val="tx1"/>
                </a:solidFill>
              </a:defRPr>
            </a:lvl4pPr>
            <a:lvl5pPr marL="1828800" indent="0" algn="ctr">
              <a:buNone/>
              <a:defRPr sz="16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sp>
        <p:nvSpPr>
          <p:cNvPr id="11" name="Picture Placeholder 10">
            <a:extLst>
              <a:ext uri="{FF2B5EF4-FFF2-40B4-BE49-F238E27FC236}">
                <a16:creationId xmlns:a16="http://schemas.microsoft.com/office/drawing/2014/main" id="{98799111-FB07-1313-B897-8240D85E75B6}"/>
              </a:ext>
            </a:extLst>
          </p:cNvPr>
          <p:cNvSpPr>
            <a:spLocks noGrp="1"/>
          </p:cNvSpPr>
          <p:nvPr>
            <p:ph type="pic" sz="quarter" idx="13"/>
          </p:nvPr>
        </p:nvSpPr>
        <p:spPr>
          <a:xfrm>
            <a:off x="6705600" y="660400"/>
            <a:ext cx="4857750" cy="5537200"/>
          </a:xfrm>
        </p:spPr>
        <p:txBody>
          <a:bodyPr/>
          <a:lstStyle>
            <a:lvl1pPr marL="0" indent="0" algn="ctr">
              <a:buNone/>
              <a:defRPr/>
            </a:lvl1pPr>
          </a:lstStyle>
          <a:p>
            <a:r>
              <a:rPr lang="en-US"/>
              <a:t>Click icon to add picture</a:t>
            </a:r>
            <a:endParaRPr lang="en-US" dirty="0"/>
          </a:p>
        </p:txBody>
      </p:sp>
      <p:sp>
        <p:nvSpPr>
          <p:cNvPr id="5" name="Freeform: Shape 4">
            <a:extLst>
              <a:ext uri="{FF2B5EF4-FFF2-40B4-BE49-F238E27FC236}">
                <a16:creationId xmlns:a16="http://schemas.microsoft.com/office/drawing/2014/main" id="{199BF17D-4B5B-D2CF-FBF6-AAF2167F1167}"/>
              </a:ext>
              <a:ext uri="{C183D7F6-B498-43B3-948B-1728B52AA6E4}">
                <adec:decorative xmlns:adec="http://schemas.microsoft.com/office/drawing/2017/decorative" val="1"/>
              </a:ext>
            </a:extLst>
          </p:cNvPr>
          <p:cNvSpPr/>
          <p:nvPr userDrawn="1"/>
        </p:nvSpPr>
        <p:spPr>
          <a:xfrm>
            <a:off x="2726408" y="3459638"/>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7C82EF4E-3F0C-A07E-B4EE-BED20E353506}"/>
              </a:ext>
              <a:ext uri="{C183D7F6-B498-43B3-948B-1728B52AA6E4}">
                <adec:decorative xmlns:adec="http://schemas.microsoft.com/office/drawing/2017/decorative" val="1"/>
              </a:ext>
            </a:extLst>
          </p:cNvPr>
          <p:cNvSpPr/>
          <p:nvPr userDrawn="1"/>
        </p:nvSpPr>
        <p:spPr>
          <a:xfrm>
            <a:off x="2037858"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272E6646-E869-D850-DC97-A5918C5AFE62}"/>
              </a:ext>
              <a:ext uri="{C183D7F6-B498-43B3-948B-1728B52AA6E4}">
                <adec:decorative xmlns:adec="http://schemas.microsoft.com/office/drawing/2017/decorative" val="1"/>
              </a:ext>
            </a:extLst>
          </p:cNvPr>
          <p:cNvSpPr/>
          <p:nvPr userDrawn="1"/>
        </p:nvSpPr>
        <p:spPr>
          <a:xfrm>
            <a:off x="3575100" y="3554040"/>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Tree>
    <p:extLst>
      <p:ext uri="{BB962C8B-B14F-4D97-AF65-F5344CB8AC3E}">
        <p14:creationId xmlns:p14="http://schemas.microsoft.com/office/powerpoint/2010/main" val="30072616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 and Chart">
    <p:bg>
      <p:bgPr>
        <a:solidFill>
          <a:schemeClr val="accent6"/>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4623498-3983-1C01-FBF4-DC6AA83FE9CB}"/>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a:extLst>
              <a:ext uri="{FF2B5EF4-FFF2-40B4-BE49-F238E27FC236}">
                <a16:creationId xmlns:a16="http://schemas.microsoft.com/office/drawing/2014/main" id="{ABDA9DA7-3305-7C3B-7F12-52779289AC0D}"/>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37566" y="1"/>
            <a:ext cx="7842884" cy="1705585"/>
          </a:xfrm>
        </p:spPr>
        <p:txBody>
          <a:bodyPr anchor="ctr">
            <a:normAutofit/>
          </a:bodyPr>
          <a:lstStyle>
            <a:lvl1pPr algn="l" defTabSz="914400" rtl="0" eaLnBrk="1" latinLnBrk="0" hangingPunct="1">
              <a:lnSpc>
                <a:spcPct val="90000"/>
              </a:lnSpc>
              <a:spcBef>
                <a:spcPct val="0"/>
              </a:spcBef>
              <a:buNone/>
              <a:defRPr lang="en-US" sz="3200" kern="1200" cap="all" spc="150" baseline="0" dirty="0">
                <a:solidFill>
                  <a:schemeClr val="bg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6" name="Text Placeholder 5">
            <a:extLst>
              <a:ext uri="{FF2B5EF4-FFF2-40B4-BE49-F238E27FC236}">
                <a16:creationId xmlns:a16="http://schemas.microsoft.com/office/drawing/2014/main" id="{7CE4A8B9-E7E2-490B-75BB-0F078A94C98F}"/>
              </a:ext>
            </a:extLst>
          </p:cNvPr>
          <p:cNvSpPr>
            <a:spLocks noGrp="1"/>
          </p:cNvSpPr>
          <p:nvPr>
            <p:ph type="body" sz="quarter" idx="14" hasCustomPrompt="1"/>
          </p:nvPr>
        </p:nvSpPr>
        <p:spPr>
          <a:xfrm>
            <a:off x="837566" y="2721428"/>
            <a:ext cx="5188584" cy="3199151"/>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hart Placeholder 9">
            <a:extLst>
              <a:ext uri="{FF2B5EF4-FFF2-40B4-BE49-F238E27FC236}">
                <a16:creationId xmlns:a16="http://schemas.microsoft.com/office/drawing/2014/main" id="{DC7281FF-5356-4E9D-4645-025ADF2A31D3}"/>
              </a:ext>
            </a:extLst>
          </p:cNvPr>
          <p:cNvSpPr>
            <a:spLocks noGrp="1"/>
          </p:cNvSpPr>
          <p:nvPr>
            <p:ph type="chart" sz="quarter" idx="13"/>
          </p:nvPr>
        </p:nvSpPr>
        <p:spPr>
          <a:xfrm>
            <a:off x="6510070" y="2285999"/>
            <a:ext cx="4745038" cy="3634581"/>
          </a:xfrm>
        </p:spPr>
        <p:txBody>
          <a:bodyPr/>
          <a:lstStyle>
            <a:lvl1pPr marL="0" indent="0">
              <a:buNone/>
              <a:defRPr>
                <a:solidFill>
                  <a:schemeClr val="bg1"/>
                </a:solidFill>
              </a:defRPr>
            </a:lvl1pPr>
          </a:lstStyle>
          <a:p>
            <a:r>
              <a:rPr lang="en-US"/>
              <a:t>Click icon to add chart</a:t>
            </a:r>
            <a:endParaRPr lang="en-US" dirty="0"/>
          </a:p>
        </p:txBody>
      </p:sp>
      <p:sp>
        <p:nvSpPr>
          <p:cNvPr id="4" name="Footer Placeholder 5">
            <a:extLst>
              <a:ext uri="{FF2B5EF4-FFF2-40B4-BE49-F238E27FC236}">
                <a16:creationId xmlns:a16="http://schemas.microsoft.com/office/drawing/2014/main" id="{383D02D1-AA7A-5BA4-7FF7-D254ABEDA795}"/>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5" name="Slide Number Placeholder 6">
            <a:extLst>
              <a:ext uri="{FF2B5EF4-FFF2-40B4-BE49-F238E27FC236}">
                <a16:creationId xmlns:a16="http://schemas.microsoft.com/office/drawing/2014/main" id="{F4F8F925-B4AF-CA32-DCBD-F5B45E579D42}"/>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157258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Image and Content 1">
    <p:bg>
      <p:bgPr>
        <a:solidFill>
          <a:schemeClr val="accent6"/>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FDAD77D-8878-C456-EE69-09CB55463878}"/>
              </a:ext>
              <a:ext uri="{C183D7F6-B498-43B3-948B-1728B52AA6E4}">
                <adec:decorative xmlns:adec="http://schemas.microsoft.com/office/drawing/2017/decorative" val="1"/>
              </a:ext>
            </a:extLst>
          </p:cNvPr>
          <p:cNvSpPr/>
          <p:nvPr userDrawn="1"/>
        </p:nvSpPr>
        <p:spPr>
          <a:xfrm>
            <a:off x="6096000" y="0"/>
            <a:ext cx="6096001" cy="6858000"/>
          </a:xfrm>
          <a:prstGeom prst="rect">
            <a:avLst/>
          </a:prstGeom>
          <a:solidFill>
            <a:schemeClr val="accent3">
              <a:lumMod val="20000"/>
              <a:lumOff val="80000"/>
              <a:alpha val="2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6804723" y="427842"/>
            <a:ext cx="4893375" cy="1902608"/>
          </a:xfrm>
        </p:spPr>
        <p:txBody>
          <a:bodyPr vert="horz" lIns="91440" tIns="45720" rIns="91440" bIns="45720" rtlCol="0" anchor="ctr">
            <a:normAutofit/>
          </a:bodyPr>
          <a:lstStyle>
            <a:lvl1pPr>
              <a:defRPr lang="en-US" sz="3200" cap="all" spc="150" baseline="0" dirty="0">
                <a:solidFill>
                  <a:schemeClr val="bg1"/>
                </a:solidFill>
              </a:defRPr>
            </a:lvl1pPr>
          </a:lstStyle>
          <a:p>
            <a:pPr lvl="0"/>
            <a:r>
              <a:rPr lang="en-US" dirty="0"/>
              <a:t>Click to add title</a:t>
            </a:r>
          </a:p>
        </p:txBody>
      </p:sp>
      <p:sp>
        <p:nvSpPr>
          <p:cNvPr id="10" name="Picture Placeholder 9">
            <a:extLst>
              <a:ext uri="{FF2B5EF4-FFF2-40B4-BE49-F238E27FC236}">
                <a16:creationId xmlns:a16="http://schemas.microsoft.com/office/drawing/2014/main" id="{BD3322F1-43FC-616B-265A-56F5C591ED33}"/>
              </a:ext>
            </a:extLst>
          </p:cNvPr>
          <p:cNvSpPr>
            <a:spLocks noGrp="1"/>
          </p:cNvSpPr>
          <p:nvPr>
            <p:ph type="pic" sz="quarter" idx="13"/>
          </p:nvPr>
        </p:nvSpPr>
        <p:spPr>
          <a:xfrm>
            <a:off x="584200" y="615950"/>
            <a:ext cx="5130800" cy="5740400"/>
          </a:xfrm>
        </p:spPr>
        <p:txBody>
          <a:bodyPr/>
          <a:lstStyle>
            <a:lvl1pPr marL="0" indent="0" algn="ctr">
              <a:buNone/>
              <a:defRPr>
                <a:solidFill>
                  <a:schemeClr val="bg1"/>
                </a:solidFill>
              </a:defRPr>
            </a:lvl1pPr>
          </a:lstStyle>
          <a:p>
            <a:r>
              <a:rPr lang="en-US"/>
              <a:t>Click icon to add picture</a:t>
            </a:r>
            <a:endParaRPr lang="en-US" dirty="0"/>
          </a:p>
        </p:txBody>
      </p:sp>
      <p:sp>
        <p:nvSpPr>
          <p:cNvPr id="5" name="Footer Placeholder 5">
            <a:extLst>
              <a:ext uri="{FF2B5EF4-FFF2-40B4-BE49-F238E27FC236}">
                <a16:creationId xmlns:a16="http://schemas.microsoft.com/office/drawing/2014/main" id="{4E02335A-0E01-E297-5DAA-6C5EF587CEFB}"/>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3" name="Content Placeholder 2">
            <a:extLst>
              <a:ext uri="{FF2B5EF4-FFF2-40B4-BE49-F238E27FC236}">
                <a16:creationId xmlns:a16="http://schemas.microsoft.com/office/drawing/2014/main" id="{335E0D25-679E-939F-E036-3A6F1A1F86CC}"/>
              </a:ext>
            </a:extLst>
          </p:cNvPr>
          <p:cNvSpPr>
            <a:spLocks noGrp="1"/>
          </p:cNvSpPr>
          <p:nvPr>
            <p:ph sz="quarter" idx="14" hasCustomPrompt="1"/>
          </p:nvPr>
        </p:nvSpPr>
        <p:spPr>
          <a:xfrm>
            <a:off x="6804722" y="2576302"/>
            <a:ext cx="4893377" cy="3787298"/>
          </a:xfrm>
        </p:spPr>
        <p:txBody>
          <a:bodyPr>
            <a:normAutofit/>
          </a:bodyPr>
          <a:lstStyle>
            <a:lvl1pPr marL="283464" indent="-283464">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6">
            <a:extLst>
              <a:ext uri="{FF2B5EF4-FFF2-40B4-BE49-F238E27FC236}">
                <a16:creationId xmlns:a16="http://schemas.microsoft.com/office/drawing/2014/main" id="{0439BDD9-5043-37BF-F37B-76DBE6E45976}"/>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03363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parison 1">
    <p:bg>
      <p:bgPr>
        <a:solidFill>
          <a:schemeClr val="accent4"/>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3A42F3D-2FF6-5956-7AC9-D66BF7919A8E}"/>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4">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7" name="Graphic 6">
            <a:extLst>
              <a:ext uri="{FF2B5EF4-FFF2-40B4-BE49-F238E27FC236}">
                <a16:creationId xmlns:a16="http://schemas.microsoft.com/office/drawing/2014/main" id="{D53CAAAD-1A9D-5E43-B2BA-03A5787B044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0679" b="5726"/>
          <a:stretch/>
        </p:blipFill>
        <p:spPr>
          <a:xfrm rot="16200000">
            <a:off x="9283061" y="-672462"/>
            <a:ext cx="2236482" cy="3581403"/>
          </a:xfrm>
          <a:prstGeom prst="rect">
            <a:avLst/>
          </a:prstGeom>
        </p:spPr>
      </p:pic>
      <p:sp>
        <p:nvSpPr>
          <p:cNvPr id="10" name="Title 1">
            <a:extLst>
              <a:ext uri="{FF2B5EF4-FFF2-40B4-BE49-F238E27FC236}">
                <a16:creationId xmlns:a16="http://schemas.microsoft.com/office/drawing/2014/main" id="{B5486237-3FB0-DA6F-A29E-8CAEF910EF1D}"/>
              </a:ext>
            </a:extLst>
          </p:cNvPr>
          <p:cNvSpPr>
            <a:spLocks noGrp="1"/>
          </p:cNvSpPr>
          <p:nvPr>
            <p:ph type="title" hasCustomPrompt="1"/>
          </p:nvPr>
        </p:nvSpPr>
        <p:spPr>
          <a:xfrm>
            <a:off x="839788" y="0"/>
            <a:ext cx="7694612" cy="1705586"/>
          </a:xfrm>
        </p:spPr>
        <p:txBody>
          <a:bodyPr anchor="ctr">
            <a:normAutofit/>
          </a:bodyPr>
          <a:lstStyle>
            <a:lvl1pPr>
              <a:defRPr lang="en-US" sz="3200" kern="1200" cap="all" spc="150" baseline="0" dirty="0">
                <a:solidFill>
                  <a:schemeClr val="tx1"/>
                </a:solidFill>
                <a:latin typeface="+mj-lt"/>
                <a:ea typeface="+mj-ea"/>
                <a:cs typeface="+mj-cs"/>
              </a:defRPr>
            </a:lvl1pPr>
          </a:lstStyle>
          <a:p>
            <a:r>
              <a:rPr lang="en-US" dirty="0"/>
              <a:t>Click to add title</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hasCustomPrompt="1"/>
          </p:nvPr>
        </p:nvSpPr>
        <p:spPr>
          <a:xfrm>
            <a:off x="839788" y="2444085"/>
            <a:ext cx="5157787" cy="3609410"/>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hasCustomPrompt="1"/>
          </p:nvPr>
        </p:nvSpPr>
        <p:spPr>
          <a:xfrm>
            <a:off x="6172200" y="2444085"/>
            <a:ext cx="5183188" cy="3609410"/>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5">
            <a:extLst>
              <a:ext uri="{FF2B5EF4-FFF2-40B4-BE49-F238E27FC236}">
                <a16:creationId xmlns:a16="http://schemas.microsoft.com/office/drawing/2014/main" id="{CBE7E2DE-9C3B-4B12-1E93-600CE3C0E56E}"/>
              </a:ext>
            </a:extLst>
          </p:cNvPr>
          <p:cNvSpPr>
            <a:spLocks noGrp="1"/>
          </p:cNvSpPr>
          <p:nvPr>
            <p:ph type="ftr" sz="quarter" idx="11"/>
          </p:nvPr>
        </p:nvSpPr>
        <p:spPr>
          <a:xfrm>
            <a:off x="381000" y="6356350"/>
            <a:ext cx="3200400" cy="365125"/>
          </a:xfrm>
        </p:spPr>
        <p:txBody>
          <a:bodyPr/>
          <a:lstStyle>
            <a:lvl1pPr algn="l">
              <a:defRPr>
                <a:solidFill>
                  <a:schemeClr val="accent4">
                    <a:lumMod val="25000"/>
                  </a:schemeClr>
                </a:solidFill>
              </a:defRPr>
            </a:lvl1pPr>
          </a:lstStyle>
          <a:p>
            <a:endParaRPr lang="en-US" dirty="0"/>
          </a:p>
        </p:txBody>
      </p:sp>
      <p:sp>
        <p:nvSpPr>
          <p:cNvPr id="13" name="Slide Number Placeholder 6">
            <a:extLst>
              <a:ext uri="{FF2B5EF4-FFF2-40B4-BE49-F238E27FC236}">
                <a16:creationId xmlns:a16="http://schemas.microsoft.com/office/drawing/2014/main" id="{7FBB48F9-55C0-40D1-84F1-A3C2A244FF53}"/>
              </a:ext>
            </a:extLst>
          </p:cNvPr>
          <p:cNvSpPr>
            <a:spLocks noGrp="1"/>
          </p:cNvSpPr>
          <p:nvPr>
            <p:ph type="sldNum" sz="quarter" idx="12"/>
          </p:nvPr>
        </p:nvSpPr>
        <p:spPr>
          <a:xfrm>
            <a:off x="8610600" y="6356350"/>
            <a:ext cx="3200400" cy="365125"/>
          </a:xfrm>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2238538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Content and Table">
    <p:bg>
      <p:bgPr>
        <a:solidFill>
          <a:schemeClr val="accent6"/>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4623498-3983-1C01-FBF4-DC6AA83FE9CB}"/>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a:extLst>
              <a:ext uri="{FF2B5EF4-FFF2-40B4-BE49-F238E27FC236}">
                <a16:creationId xmlns:a16="http://schemas.microsoft.com/office/drawing/2014/main" id="{ABDA9DA7-3305-7C3B-7F12-52779289AC0D}"/>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37566" y="1"/>
            <a:ext cx="7861934" cy="1705585"/>
          </a:xfrm>
        </p:spPr>
        <p:txBody>
          <a:bodyPr anchor="ctr">
            <a:normAutofit/>
          </a:bodyPr>
          <a:lstStyle>
            <a:lvl1pPr algn="l" defTabSz="914400" rtl="0" eaLnBrk="1" latinLnBrk="0" hangingPunct="1">
              <a:lnSpc>
                <a:spcPct val="90000"/>
              </a:lnSpc>
              <a:spcBef>
                <a:spcPct val="0"/>
              </a:spcBef>
              <a:buNone/>
              <a:defRPr lang="en-US" sz="3200" kern="1200" cap="all" spc="150" baseline="0" dirty="0">
                <a:solidFill>
                  <a:schemeClr val="bg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7" name="Text Placeholder 5">
            <a:extLst>
              <a:ext uri="{FF2B5EF4-FFF2-40B4-BE49-F238E27FC236}">
                <a16:creationId xmlns:a16="http://schemas.microsoft.com/office/drawing/2014/main" id="{FA77A35F-F7BF-9440-32B6-BE2993F23BFF}"/>
              </a:ext>
            </a:extLst>
          </p:cNvPr>
          <p:cNvSpPr>
            <a:spLocks noGrp="1"/>
          </p:cNvSpPr>
          <p:nvPr>
            <p:ph type="body" sz="quarter" idx="14" hasCustomPrompt="1"/>
          </p:nvPr>
        </p:nvSpPr>
        <p:spPr>
          <a:xfrm>
            <a:off x="837566" y="2721428"/>
            <a:ext cx="2743834" cy="3199151"/>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able Placeholder 7">
            <a:extLst>
              <a:ext uri="{FF2B5EF4-FFF2-40B4-BE49-F238E27FC236}">
                <a16:creationId xmlns:a16="http://schemas.microsoft.com/office/drawing/2014/main" id="{047F7D94-5454-E1F4-BD4E-B207EE2DBE53}"/>
              </a:ext>
            </a:extLst>
          </p:cNvPr>
          <p:cNvSpPr>
            <a:spLocks noGrp="1"/>
          </p:cNvSpPr>
          <p:nvPr>
            <p:ph type="tbl" sz="quarter" idx="15"/>
          </p:nvPr>
        </p:nvSpPr>
        <p:spPr>
          <a:xfrm>
            <a:off x="3879850" y="2720975"/>
            <a:ext cx="7473950" cy="3198813"/>
          </a:xfrm>
        </p:spPr>
        <p:txBody>
          <a:bodyPr/>
          <a:lstStyle>
            <a:lvl1pPr>
              <a:defRPr>
                <a:solidFill>
                  <a:schemeClr val="bg1"/>
                </a:solidFill>
              </a:defRPr>
            </a:lvl1pPr>
          </a:lstStyle>
          <a:p>
            <a:pPr lvl="0"/>
            <a:r>
              <a:rPr lang="en-US"/>
              <a:t>Click icon to add table</a:t>
            </a:r>
            <a:endParaRPr lang="en-US" dirty="0"/>
          </a:p>
        </p:txBody>
      </p:sp>
      <p:sp>
        <p:nvSpPr>
          <p:cNvPr id="4" name="Footer Placeholder 5">
            <a:extLst>
              <a:ext uri="{FF2B5EF4-FFF2-40B4-BE49-F238E27FC236}">
                <a16:creationId xmlns:a16="http://schemas.microsoft.com/office/drawing/2014/main" id="{383D02D1-AA7A-5BA4-7FF7-D254ABEDA795}"/>
              </a:ext>
            </a:extLst>
          </p:cNvPr>
          <p:cNvSpPr>
            <a:spLocks noGrp="1"/>
          </p:cNvSpPr>
          <p:nvPr>
            <p:ph type="ftr" sz="quarter" idx="11"/>
          </p:nvPr>
        </p:nvSpPr>
        <p:spPr>
          <a:xfrm>
            <a:off x="381000" y="6356350"/>
            <a:ext cx="3200400" cy="365125"/>
          </a:xfrm>
        </p:spPr>
        <p:txBody>
          <a:bodyPr/>
          <a:lstStyle>
            <a:lvl1pPr algn="l">
              <a:defRPr>
                <a:solidFill>
                  <a:schemeClr val="accent6">
                    <a:lumMod val="20000"/>
                    <a:lumOff val="80000"/>
                  </a:schemeClr>
                </a:solidFill>
              </a:defRPr>
            </a:lvl1pPr>
          </a:lstStyle>
          <a:p>
            <a:endParaRPr lang="en-US" dirty="0"/>
          </a:p>
        </p:txBody>
      </p:sp>
      <p:sp>
        <p:nvSpPr>
          <p:cNvPr id="5" name="Slide Number Placeholder 6">
            <a:extLst>
              <a:ext uri="{FF2B5EF4-FFF2-40B4-BE49-F238E27FC236}">
                <a16:creationId xmlns:a16="http://schemas.microsoft.com/office/drawing/2014/main" id="{F4F8F925-B4AF-CA32-DCBD-F5B45E579D42}"/>
              </a:ext>
            </a:extLst>
          </p:cNvPr>
          <p:cNvSpPr>
            <a:spLocks noGrp="1"/>
          </p:cNvSpPr>
          <p:nvPr>
            <p:ph type="sldNum" sz="quarter" idx="12"/>
          </p:nvPr>
        </p:nvSpPr>
        <p:spPr>
          <a:xfrm>
            <a:off x="8610600" y="6356350"/>
            <a:ext cx="3200400" cy="365125"/>
          </a:xfrm>
        </p:spPr>
        <p:txBody>
          <a:bodyPr/>
          <a:lstStyle>
            <a:lvl1pP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128296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able">
    <p:bg>
      <p:bgPr>
        <a:solidFill>
          <a:schemeClr val="accent4"/>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BB10FA-2B9E-E120-EF1B-99608E32123A}"/>
              </a:ext>
              <a:ext uri="{C183D7F6-B498-43B3-948B-1728B52AA6E4}">
                <adec:decorative xmlns:adec="http://schemas.microsoft.com/office/drawing/2017/decorative" val="1"/>
              </a:ext>
            </a:extLst>
          </p:cNvPr>
          <p:cNvPicPr>
            <a:picLocks noChangeAspect="1"/>
          </p:cNvPicPr>
          <p:nvPr userDrawn="1"/>
        </p:nvPicPr>
        <p:blipFill rotWithShape="1">
          <a:blip r:embed="rId2">
            <a:alphaModFix amt="35000"/>
            <a:extLst>
              <a:ext uri="{28A0092B-C50C-407E-A947-70E740481C1C}">
                <a14:useLocalDpi xmlns:a14="http://schemas.microsoft.com/office/drawing/2010/main" val="0"/>
              </a:ext>
            </a:extLst>
          </a:blip>
          <a:srcRect/>
          <a:stretch/>
        </p:blipFill>
        <p:spPr>
          <a:xfrm>
            <a:off x="1" y="-1"/>
            <a:ext cx="12192000" cy="6858001"/>
          </a:xfrm>
          <a:prstGeom prst="rect">
            <a:avLst/>
          </a:prstGeom>
        </p:spPr>
      </p:pic>
      <p:sp>
        <p:nvSpPr>
          <p:cNvPr id="2" name="Title 1">
            <a:extLst>
              <a:ext uri="{FF2B5EF4-FFF2-40B4-BE49-F238E27FC236}">
                <a16:creationId xmlns:a16="http://schemas.microsoft.com/office/drawing/2014/main" id="{305BD6A3-F987-4FCC-A6EF-2EF0D33C0888}"/>
              </a:ext>
            </a:extLst>
          </p:cNvPr>
          <p:cNvSpPr>
            <a:spLocks noGrp="1"/>
          </p:cNvSpPr>
          <p:nvPr>
            <p:ph type="title" hasCustomPrompt="1"/>
          </p:nvPr>
        </p:nvSpPr>
        <p:spPr>
          <a:xfrm>
            <a:off x="865664" y="0"/>
            <a:ext cx="10460672" cy="1705586"/>
          </a:xfrm>
        </p:spPr>
        <p:txBody>
          <a:bodyPr anchor="ctr">
            <a:normAutofit/>
          </a:bodyPr>
          <a:lstStyle>
            <a:lvl1pPr algn="ctr">
              <a:defRPr lang="en-US" sz="3200" kern="1200" cap="all" spc="150" baseline="0" dirty="0">
                <a:solidFill>
                  <a:schemeClr val="tx1"/>
                </a:solidFill>
                <a:latin typeface="+mj-lt"/>
                <a:ea typeface="+mj-ea"/>
                <a:cs typeface="+mj-cs"/>
              </a:defRPr>
            </a:lvl1pPr>
          </a:lstStyle>
          <a:p>
            <a:r>
              <a:rPr lang="en-US" dirty="0"/>
              <a:t>Click to add title</a:t>
            </a:r>
          </a:p>
        </p:txBody>
      </p:sp>
      <p:sp>
        <p:nvSpPr>
          <p:cNvPr id="8" name="Table Placeholder 7">
            <a:extLst>
              <a:ext uri="{FF2B5EF4-FFF2-40B4-BE49-F238E27FC236}">
                <a16:creationId xmlns:a16="http://schemas.microsoft.com/office/drawing/2014/main" id="{1AD8D610-B68A-AD6F-A166-8CCB1FE021E3}"/>
              </a:ext>
            </a:extLst>
          </p:cNvPr>
          <p:cNvSpPr>
            <a:spLocks noGrp="1"/>
          </p:cNvSpPr>
          <p:nvPr>
            <p:ph type="tbl" sz="quarter" idx="12"/>
          </p:nvPr>
        </p:nvSpPr>
        <p:spPr>
          <a:xfrm>
            <a:off x="2104642" y="2112962"/>
            <a:ext cx="7981952" cy="3740310"/>
          </a:xfrm>
        </p:spPr>
        <p:txBody>
          <a:bodyPr/>
          <a:lstStyle>
            <a:lvl1pPr marL="0" indent="0">
              <a:buNone/>
              <a:defRPr>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table</a:t>
            </a:r>
            <a:endParaRPr lang="en-US" dirty="0"/>
          </a:p>
        </p:txBody>
      </p:sp>
      <p:sp>
        <p:nvSpPr>
          <p:cNvPr id="40" name="Footer Placeholder 5">
            <a:extLst>
              <a:ext uri="{FF2B5EF4-FFF2-40B4-BE49-F238E27FC236}">
                <a16:creationId xmlns:a16="http://schemas.microsoft.com/office/drawing/2014/main" id="{FFFA43F5-8B56-579A-3724-2D549CF3C4F8}"/>
              </a:ext>
            </a:extLst>
          </p:cNvPr>
          <p:cNvSpPr>
            <a:spLocks noGrp="1"/>
          </p:cNvSpPr>
          <p:nvPr>
            <p:ph type="ftr" sz="quarter" idx="11"/>
          </p:nvPr>
        </p:nvSpPr>
        <p:spPr>
          <a:xfrm>
            <a:off x="2105406" y="6356350"/>
            <a:ext cx="6047994" cy="365125"/>
          </a:xfrm>
        </p:spPr>
        <p:txBody>
          <a:bodyPr/>
          <a:lstStyle>
            <a:lvl1pPr algn="l">
              <a:defRPr>
                <a:solidFill>
                  <a:schemeClr val="accent4">
                    <a:lumMod val="25000"/>
                  </a:schemeClr>
                </a:solidFill>
              </a:defRPr>
            </a:lvl1pPr>
          </a:lstStyle>
          <a:p>
            <a:endParaRPr lang="en-US" dirty="0"/>
          </a:p>
        </p:txBody>
      </p:sp>
      <p:sp>
        <p:nvSpPr>
          <p:cNvPr id="41" name="Slide Number Placeholder 6">
            <a:extLst>
              <a:ext uri="{FF2B5EF4-FFF2-40B4-BE49-F238E27FC236}">
                <a16:creationId xmlns:a16="http://schemas.microsoft.com/office/drawing/2014/main" id="{CB5C8E17-466D-30E6-2B5F-6D37DAAF65CC}"/>
              </a:ext>
            </a:extLst>
          </p:cNvPr>
          <p:cNvSpPr>
            <a:spLocks noGrp="1"/>
          </p:cNvSpPr>
          <p:nvPr>
            <p:ph type="sldNum" sz="quarter" idx="13"/>
          </p:nvPr>
        </p:nvSpPr>
        <p:spPr>
          <a:xfrm>
            <a:off x="8157210" y="6356350"/>
            <a:ext cx="1929384" cy="365125"/>
          </a:xfrm>
        </p:spPr>
        <p:txBody>
          <a:bodyPr/>
          <a:lstStyle>
            <a:lvl1pPr>
              <a:defRPr>
                <a:solidFill>
                  <a:schemeClr val="accent4">
                    <a:lumMod val="2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692329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Image and Content 2">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38A7B-7E07-F2A6-68E1-7ECCE59D3D60}"/>
              </a:ext>
              <a:ext uri="{C183D7F6-B498-43B3-948B-1728B52AA6E4}">
                <adec:decorative xmlns:adec="http://schemas.microsoft.com/office/drawing/2017/decorative" val="1"/>
              </a:ext>
            </a:extLst>
          </p:cNvPr>
          <p:cNvSpPr/>
          <p:nvPr userDrawn="1"/>
        </p:nvSpPr>
        <p:spPr>
          <a:xfrm>
            <a:off x="6095999" y="0"/>
            <a:ext cx="6090613" cy="6858000"/>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hasCustomPrompt="1"/>
          </p:nvPr>
        </p:nvSpPr>
        <p:spPr>
          <a:xfrm>
            <a:off x="6095999" y="2921000"/>
            <a:ext cx="6090613" cy="3276600"/>
          </a:xfrm>
        </p:spPr>
        <p:txBody>
          <a:bodyPr anchor="t">
            <a:noAutofit/>
          </a:bodyPr>
          <a:lstStyle>
            <a:lvl1pPr algn="ctr">
              <a:lnSpc>
                <a:spcPts val="4500"/>
              </a:lnSpc>
              <a:defRPr lang="en-US" sz="3600" kern="1200" cap="all" spc="300" baseline="0" dirty="0">
                <a:solidFill>
                  <a:schemeClr val="tx1"/>
                </a:solidFill>
                <a:latin typeface="+mj-lt"/>
                <a:ea typeface="+mj-ea"/>
                <a:cs typeface="+mj-cs"/>
              </a:defRPr>
            </a:lvl1pPr>
          </a:lstStyle>
          <a:p>
            <a:r>
              <a:rPr lang="en-US" dirty="0"/>
              <a:t>Click to add title</a:t>
            </a:r>
          </a:p>
        </p:txBody>
      </p:sp>
      <p:sp>
        <p:nvSpPr>
          <p:cNvPr id="11" name="Picture Placeholder 10">
            <a:extLst>
              <a:ext uri="{FF2B5EF4-FFF2-40B4-BE49-F238E27FC236}">
                <a16:creationId xmlns:a16="http://schemas.microsoft.com/office/drawing/2014/main" id="{98799111-FB07-1313-B897-8240D85E75B6}"/>
              </a:ext>
            </a:extLst>
          </p:cNvPr>
          <p:cNvSpPr>
            <a:spLocks noGrp="1"/>
          </p:cNvSpPr>
          <p:nvPr>
            <p:ph type="pic" sz="quarter" idx="13"/>
          </p:nvPr>
        </p:nvSpPr>
        <p:spPr>
          <a:xfrm>
            <a:off x="627314" y="660400"/>
            <a:ext cx="4857750" cy="5537200"/>
          </a:xfrm>
        </p:spPr>
        <p:txBody>
          <a:bodyPr/>
          <a:lstStyle>
            <a:lvl1pPr marL="0" indent="0" algn="ctr">
              <a:buNone/>
              <a:defRPr/>
            </a:lvl1pPr>
          </a:lstStyle>
          <a:p>
            <a:r>
              <a:rPr lang="en-US"/>
              <a:t>Click icon to add picture</a:t>
            </a:r>
            <a:endParaRPr lang="en-US" dirty="0"/>
          </a:p>
        </p:txBody>
      </p:sp>
      <p:sp>
        <p:nvSpPr>
          <p:cNvPr id="4" name="Footer Placeholder 5">
            <a:extLst>
              <a:ext uri="{FF2B5EF4-FFF2-40B4-BE49-F238E27FC236}">
                <a16:creationId xmlns:a16="http://schemas.microsoft.com/office/drawing/2014/main" id="{685C943E-5107-A31F-06BD-E929777A8A88}"/>
              </a:ext>
            </a:extLst>
          </p:cNvPr>
          <p:cNvSpPr>
            <a:spLocks noGrp="1"/>
          </p:cNvSpPr>
          <p:nvPr>
            <p:ph type="ftr" sz="quarter" idx="11"/>
          </p:nvPr>
        </p:nvSpPr>
        <p:spPr>
          <a:xfrm>
            <a:off x="376489" y="6356350"/>
            <a:ext cx="2800099" cy="365125"/>
          </a:xfrm>
        </p:spPr>
        <p:txBody>
          <a:bodyPr/>
          <a:lstStyle>
            <a:lvl1pPr algn="l">
              <a:defRPr/>
            </a:lvl1pPr>
          </a:lstStyle>
          <a:p>
            <a:endParaRPr lang="en-US" dirty="0"/>
          </a:p>
        </p:txBody>
      </p:sp>
      <p:sp>
        <p:nvSpPr>
          <p:cNvPr id="18" name="Slide Number Placeholder 6">
            <a:extLst>
              <a:ext uri="{FF2B5EF4-FFF2-40B4-BE49-F238E27FC236}">
                <a16:creationId xmlns:a16="http://schemas.microsoft.com/office/drawing/2014/main" id="{C87980B9-C2FE-90E9-86D6-DCEEBEAEC7A0}"/>
              </a:ext>
            </a:extLst>
          </p:cNvPr>
          <p:cNvSpPr>
            <a:spLocks noGrp="1"/>
          </p:cNvSpPr>
          <p:nvPr>
            <p:ph type="sldNum" sz="quarter" idx="12"/>
          </p:nvPr>
        </p:nvSpPr>
        <p:spPr>
          <a:xfrm>
            <a:off x="3176589" y="6356350"/>
            <a:ext cx="2532147" cy="365125"/>
          </a:xfrm>
        </p:spPr>
        <p:txBody>
          <a:bodyPr/>
          <a:lstStyle>
            <a:lvl1pPr algn="r">
              <a:defRPr>
                <a:solidFill>
                  <a:schemeClr val="tx1"/>
                </a:solidFill>
              </a:defRPr>
            </a:lvl1pPr>
          </a:lstStyle>
          <a:p>
            <a:fld id="{294A09A9-5501-47C1-A89A-A340965A2BE2}" type="slidenum">
              <a:rPr lang="en-US" smtClean="0"/>
              <a:pPr/>
              <a:t>‹#›</a:t>
            </a:fld>
            <a:endParaRPr lang="en-US" dirty="0"/>
          </a:p>
        </p:txBody>
      </p:sp>
      <p:grpSp>
        <p:nvGrpSpPr>
          <p:cNvPr id="17" name="Group 16">
            <a:extLst>
              <a:ext uri="{FF2B5EF4-FFF2-40B4-BE49-F238E27FC236}">
                <a16:creationId xmlns:a16="http://schemas.microsoft.com/office/drawing/2014/main" id="{67CDC895-4552-A2B1-C921-53E1D5D60170}"/>
              </a:ext>
              <a:ext uri="{C183D7F6-B498-43B3-948B-1728B52AA6E4}">
                <adec:decorative xmlns:adec="http://schemas.microsoft.com/office/drawing/2017/decorative" val="1"/>
              </a:ext>
            </a:extLst>
          </p:cNvPr>
          <p:cNvGrpSpPr/>
          <p:nvPr userDrawn="1"/>
        </p:nvGrpSpPr>
        <p:grpSpPr>
          <a:xfrm>
            <a:off x="8135498" y="1760221"/>
            <a:ext cx="2011615" cy="736852"/>
            <a:chOff x="8241808" y="1760221"/>
            <a:chExt cx="2011615" cy="736852"/>
          </a:xfrm>
        </p:grpSpPr>
        <p:sp>
          <p:nvSpPr>
            <p:cNvPr id="13" name="Freeform: Shape 12">
              <a:extLst>
                <a:ext uri="{FF2B5EF4-FFF2-40B4-BE49-F238E27FC236}">
                  <a16:creationId xmlns:a16="http://schemas.microsoft.com/office/drawing/2014/main" id="{FFE6D325-ADBA-A1A4-D3DF-A7516B907EB7}"/>
                </a:ext>
              </a:extLst>
            </p:cNvPr>
            <p:cNvSpPr/>
            <p:nvPr userDrawn="1"/>
          </p:nvSpPr>
          <p:spPr>
            <a:xfrm>
              <a:off x="8930358" y="1760221"/>
              <a:ext cx="637795" cy="73685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89B3F975-9703-DE13-B5F5-1FEBA26F78AA}"/>
                </a:ext>
              </a:extLst>
            </p:cNvPr>
            <p:cNvSpPr/>
            <p:nvPr userDrawn="1"/>
          </p:nvSpPr>
          <p:spPr>
            <a:xfrm>
              <a:off x="8241808" y="1854623"/>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6ED137AA-088D-DFAD-D392-E02E0CEE1671}"/>
                </a:ext>
              </a:extLst>
            </p:cNvPr>
            <p:cNvSpPr/>
            <p:nvPr userDrawn="1"/>
          </p:nvSpPr>
          <p:spPr>
            <a:xfrm>
              <a:off x="9779050" y="1854623"/>
              <a:ext cx="474373" cy="548049"/>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1">
                <a:lumMod val="60000"/>
                <a:lumOff val="40000"/>
              </a:schemeClr>
            </a:solidFill>
            <a:ln w="322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8763835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wo Columns 2">
    <p:bg>
      <p:bgPr>
        <a:solidFill>
          <a:schemeClr val="accent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D8D817F-B156-6556-8696-C7B8C8C35881}"/>
              </a:ext>
              <a:ext uri="{C183D7F6-B498-43B3-948B-1728B52AA6E4}">
                <adec:decorative xmlns:adec="http://schemas.microsoft.com/office/drawing/2017/decorative" val="1"/>
              </a:ext>
            </a:extLst>
          </p:cNvPr>
          <p:cNvSpPr/>
          <p:nvPr userDrawn="1"/>
        </p:nvSpPr>
        <p:spPr>
          <a:xfrm>
            <a:off x="0" y="1"/>
            <a:ext cx="12192000" cy="1705586"/>
          </a:xfrm>
          <a:prstGeom prst="rect">
            <a:avLst/>
          </a:prstGeom>
          <a:solidFill>
            <a:schemeClr val="accent1">
              <a:lumMod val="7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a:extLst>
              <a:ext uri="{FF2B5EF4-FFF2-40B4-BE49-F238E27FC236}">
                <a16:creationId xmlns:a16="http://schemas.microsoft.com/office/drawing/2014/main" id="{B23F63DD-A60B-8539-7070-0187A88E38EB}"/>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958" b="20802"/>
          <a:stretch/>
        </p:blipFill>
        <p:spPr>
          <a:xfrm rot="16200000">
            <a:off x="9321852" y="-693689"/>
            <a:ext cx="2176466" cy="3563836"/>
          </a:xfrm>
          <a:prstGeom prst="rect">
            <a:avLst/>
          </a:prstGeom>
        </p:spPr>
      </p:pic>
      <p:sp>
        <p:nvSpPr>
          <p:cNvPr id="8" name="Title 1">
            <a:extLst>
              <a:ext uri="{FF2B5EF4-FFF2-40B4-BE49-F238E27FC236}">
                <a16:creationId xmlns:a16="http://schemas.microsoft.com/office/drawing/2014/main" id="{36883DB1-B7AA-7817-5572-6A44B3BC2FEF}"/>
              </a:ext>
            </a:extLst>
          </p:cNvPr>
          <p:cNvSpPr>
            <a:spLocks noGrp="1"/>
          </p:cNvSpPr>
          <p:nvPr>
            <p:ph type="title" hasCustomPrompt="1"/>
          </p:nvPr>
        </p:nvSpPr>
        <p:spPr>
          <a:xfrm>
            <a:off x="839788" y="0"/>
            <a:ext cx="7770812" cy="1705586"/>
          </a:xfrm>
        </p:spPr>
        <p:txBody>
          <a:bodyPr anchor="ctr">
            <a:normAutofit/>
          </a:bodyPr>
          <a:lstStyle>
            <a:lvl1pPr>
              <a:defRPr lang="en-US" sz="3200" kern="1200" cap="all" spc="150" baseline="0" dirty="0">
                <a:solidFill>
                  <a:schemeClr val="tx1"/>
                </a:solidFill>
                <a:latin typeface="+mj-lt"/>
                <a:ea typeface="+mj-ea"/>
                <a:cs typeface="+mj-cs"/>
              </a:defRPr>
            </a:lvl1pPr>
          </a:lstStyle>
          <a:p>
            <a:pPr lvl="0" algn="l" defTabSz="914400" rtl="0" eaLnBrk="1" latinLnBrk="0" hangingPunct="1">
              <a:lnSpc>
                <a:spcPct val="90000"/>
              </a:lnSpc>
              <a:spcBef>
                <a:spcPct val="0"/>
              </a:spcBef>
              <a:buNone/>
            </a:pPr>
            <a:r>
              <a:rPr lang="en-US" dirty="0"/>
              <a:t>Click to add title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hasCustomPrompt="1"/>
          </p:nvPr>
        </p:nvSpPr>
        <p:spPr>
          <a:xfrm>
            <a:off x="839786" y="2443049"/>
            <a:ext cx="6856413" cy="3659187"/>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78A23DCB-DAE9-4A2E-9480-B9B9A7E2BCD1}"/>
              </a:ext>
            </a:extLst>
          </p:cNvPr>
          <p:cNvSpPr>
            <a:spLocks noGrp="1"/>
          </p:cNvSpPr>
          <p:nvPr>
            <p:ph sz="half" idx="13" hasCustomPrompt="1"/>
          </p:nvPr>
        </p:nvSpPr>
        <p:spPr>
          <a:xfrm>
            <a:off x="8077200" y="2443049"/>
            <a:ext cx="3276600" cy="3659187"/>
          </a:xfrm>
        </p:spPr>
        <p:txBody>
          <a:bodyPr>
            <a:normAutofit/>
          </a:bodyPr>
          <a:lstStyle>
            <a:lvl1pPr>
              <a:spcAft>
                <a:spcPts val="600"/>
              </a:spcAft>
              <a:defRPr sz="1800">
                <a:solidFill>
                  <a:schemeClr val="tx1"/>
                </a:solidFill>
              </a:defRPr>
            </a:lvl1pPr>
            <a:lvl2pPr>
              <a:spcAft>
                <a:spcPts val="600"/>
              </a:spcAft>
              <a:defRPr sz="1800">
                <a:solidFill>
                  <a:schemeClr val="tx1"/>
                </a:solidFill>
              </a:defRPr>
            </a:lvl2pPr>
            <a:lvl3pPr>
              <a:spcAft>
                <a:spcPts val="600"/>
              </a:spcAft>
              <a:defRPr sz="1800">
                <a:solidFill>
                  <a:schemeClr val="tx1"/>
                </a:solidFill>
              </a:defRPr>
            </a:lvl3pPr>
            <a:lvl4pPr>
              <a:spcAft>
                <a:spcPts val="600"/>
              </a:spcAft>
              <a:defRPr sz="1800">
                <a:solidFill>
                  <a:schemeClr val="tx1"/>
                </a:solidFill>
              </a:defRPr>
            </a:lvl4pPr>
            <a:lvl5pPr>
              <a:spcAft>
                <a:spcPts val="600"/>
              </a:spcAft>
              <a:defRPr sz="1800">
                <a:solidFill>
                  <a:schemeClr val="tx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5">
            <a:extLst>
              <a:ext uri="{FF2B5EF4-FFF2-40B4-BE49-F238E27FC236}">
                <a16:creationId xmlns:a16="http://schemas.microsoft.com/office/drawing/2014/main" id="{47D8D741-393B-373C-E50A-0B8250AC78AE}"/>
              </a:ext>
            </a:extLst>
          </p:cNvPr>
          <p:cNvSpPr>
            <a:spLocks noGrp="1"/>
          </p:cNvSpPr>
          <p:nvPr>
            <p:ph type="ftr" sz="quarter" idx="11"/>
          </p:nvPr>
        </p:nvSpPr>
        <p:spPr>
          <a:xfrm>
            <a:off x="381000" y="6356350"/>
            <a:ext cx="3200400" cy="365125"/>
          </a:xfrm>
        </p:spPr>
        <p:txBody>
          <a:bodyPr/>
          <a:lstStyle>
            <a:lvl1pPr algn="l">
              <a:defRPr>
                <a:solidFill>
                  <a:schemeClr val="tx1"/>
                </a:solidFill>
              </a:defRPr>
            </a:lvl1pPr>
          </a:lstStyle>
          <a:p>
            <a:endParaRPr lang="en-US" dirty="0"/>
          </a:p>
        </p:txBody>
      </p:sp>
      <p:sp>
        <p:nvSpPr>
          <p:cNvPr id="14" name="Slide Number Placeholder 6">
            <a:extLst>
              <a:ext uri="{FF2B5EF4-FFF2-40B4-BE49-F238E27FC236}">
                <a16:creationId xmlns:a16="http://schemas.microsoft.com/office/drawing/2014/main" id="{856A79A7-194D-FC0F-17CE-E71E6DDC9B36}"/>
              </a:ext>
            </a:extLst>
          </p:cNvPr>
          <p:cNvSpPr>
            <a:spLocks noGrp="1"/>
          </p:cNvSpPr>
          <p:nvPr>
            <p:ph type="sldNum" sz="quarter" idx="12"/>
          </p:nvPr>
        </p:nvSpPr>
        <p:spPr>
          <a:xfrm>
            <a:off x="8610600" y="6356350"/>
            <a:ext cx="3200400" cy="365125"/>
          </a:xfrm>
        </p:spPr>
        <p:txBody>
          <a:bodyPr/>
          <a:lstStyle>
            <a:lvl1pPr>
              <a:defRPr>
                <a:solidFill>
                  <a:schemeClr val="tx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26562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141207017"/>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losing">
    <p:bg>
      <p:bgPr>
        <a:solidFill>
          <a:schemeClr val="accent6"/>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51CD845-5B74-921C-37CF-7B6F53344DEE}"/>
              </a:ext>
              <a:ext uri="{C183D7F6-B498-43B3-948B-1728B52AA6E4}">
                <adec:decorative xmlns:adec="http://schemas.microsoft.com/office/drawing/2017/decorative" val="1"/>
              </a:ext>
            </a:extLst>
          </p:cNvPr>
          <p:cNvSpPr/>
          <p:nvPr userDrawn="1"/>
        </p:nvSpPr>
        <p:spPr>
          <a:xfrm>
            <a:off x="6096000" y="0"/>
            <a:ext cx="6096001" cy="6858000"/>
          </a:xfrm>
          <a:prstGeom prst="rect">
            <a:avLst/>
          </a:prstGeom>
          <a:solidFill>
            <a:schemeClr val="accent6">
              <a:lumMod val="75000"/>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742887CF-A678-4B92-868C-0958632C544A}"/>
              </a:ext>
              <a:ext uri="{C183D7F6-B498-43B3-948B-1728B52AA6E4}">
                <adec:decorative xmlns:adec="http://schemas.microsoft.com/office/drawing/2017/decorative" val="1"/>
              </a:ext>
            </a:extLst>
          </p:cNvPr>
          <p:cNvSpPr/>
          <p:nvPr userDrawn="1"/>
        </p:nvSpPr>
        <p:spPr>
          <a:xfrm>
            <a:off x="2837121" y="2435603"/>
            <a:ext cx="421758" cy="487262"/>
          </a:xfrm>
          <a:custGeom>
            <a:avLst/>
            <a:gdLst>
              <a:gd name="connsiteX0" fmla="*/ 167432 w 167431"/>
              <a:gd name="connsiteY0" fmla="*/ 83877 h 167431"/>
              <a:gd name="connsiteX1" fmla="*/ 83555 w 167431"/>
              <a:gd name="connsiteY1" fmla="*/ 167431 h 167431"/>
              <a:gd name="connsiteX2" fmla="*/ 0 w 167431"/>
              <a:gd name="connsiteY2" fmla="*/ 83554 h 167431"/>
              <a:gd name="connsiteX3" fmla="*/ 83877 w 167431"/>
              <a:gd name="connsiteY3" fmla="*/ 0 h 167431"/>
              <a:gd name="connsiteX4" fmla="*/ 167432 w 167431"/>
              <a:gd name="connsiteY4" fmla="*/ 83877 h 167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31" h="167431">
                <a:moveTo>
                  <a:pt x="167432" y="83877"/>
                </a:moveTo>
                <a:cubicBezTo>
                  <a:pt x="89060" y="83726"/>
                  <a:pt x="83705" y="89059"/>
                  <a:pt x="83555" y="167431"/>
                </a:cubicBezTo>
                <a:cubicBezTo>
                  <a:pt x="83705" y="89059"/>
                  <a:pt x="78372" y="83705"/>
                  <a:pt x="0" y="83554"/>
                </a:cubicBezTo>
                <a:cubicBezTo>
                  <a:pt x="78372" y="83705"/>
                  <a:pt x="83727" y="78372"/>
                  <a:pt x="83877" y="0"/>
                </a:cubicBezTo>
                <a:cubicBezTo>
                  <a:pt x="83727" y="78372"/>
                  <a:pt x="89060" y="83726"/>
                  <a:pt x="167432" y="83877"/>
                </a:cubicBezTo>
                <a:close/>
              </a:path>
            </a:pathLst>
          </a:custGeom>
          <a:solidFill>
            <a:schemeClr val="accent6">
              <a:lumMod val="60000"/>
              <a:lumOff val="40000"/>
            </a:schemeClr>
          </a:solidFill>
          <a:ln w="3223" cap="flat">
            <a:noFill/>
            <a:prstDash val="solid"/>
            <a:miter/>
          </a:ln>
        </p:spPr>
        <p:txBody>
          <a:bodyPr rtlCol="0" anchor="ctr"/>
          <a:lstStyle/>
          <a:p>
            <a:endParaRPr lang="en-US" dirty="0">
              <a:solidFill>
                <a:schemeClr val="bg1"/>
              </a:solidFill>
            </a:endParaRPr>
          </a:p>
        </p:txBody>
      </p:sp>
      <p:sp>
        <p:nvSpPr>
          <p:cNvPr id="2" name="Title 1">
            <a:extLst>
              <a:ext uri="{FF2B5EF4-FFF2-40B4-BE49-F238E27FC236}">
                <a16:creationId xmlns:a16="http://schemas.microsoft.com/office/drawing/2014/main" id="{9AF426EF-5309-F28F-C71D-509CC5AFD589}"/>
              </a:ext>
            </a:extLst>
          </p:cNvPr>
          <p:cNvSpPr>
            <a:spLocks noGrp="1"/>
          </p:cNvSpPr>
          <p:nvPr>
            <p:ph type="title" hasCustomPrompt="1"/>
          </p:nvPr>
        </p:nvSpPr>
        <p:spPr>
          <a:xfrm>
            <a:off x="0" y="0"/>
            <a:ext cx="6096000" cy="2301703"/>
          </a:xfrm>
        </p:spPr>
        <p:txBody>
          <a:bodyPr vert="horz" lIns="91440" tIns="45720" rIns="91440" bIns="45720" rtlCol="0" anchor="b">
            <a:noAutofit/>
          </a:bodyPr>
          <a:lstStyle>
            <a:lvl1pPr algn="ctr">
              <a:defRPr lang="en-US" sz="3600" cap="all" spc="300" baseline="0" dirty="0">
                <a:solidFill>
                  <a:schemeClr val="bg1"/>
                </a:solidFill>
              </a:defRPr>
            </a:lvl1pPr>
          </a:lstStyle>
          <a:p>
            <a:pPr lvl="0" algn="ctr">
              <a:lnSpc>
                <a:spcPts val="4500"/>
              </a:lnSpc>
            </a:pPr>
            <a:r>
              <a:rPr lang="en-US" dirty="0"/>
              <a:t>Click to add title</a:t>
            </a:r>
          </a:p>
        </p:txBody>
      </p:sp>
      <p:sp>
        <p:nvSpPr>
          <p:cNvPr id="3" name="Content Placeholder 2">
            <a:extLst>
              <a:ext uri="{FF2B5EF4-FFF2-40B4-BE49-F238E27FC236}">
                <a16:creationId xmlns:a16="http://schemas.microsoft.com/office/drawing/2014/main" id="{734422F7-3740-04D9-2B60-3D441BC8ADFE}"/>
              </a:ext>
            </a:extLst>
          </p:cNvPr>
          <p:cNvSpPr>
            <a:spLocks noGrp="1"/>
          </p:cNvSpPr>
          <p:nvPr>
            <p:ph idx="1" hasCustomPrompt="1"/>
          </p:nvPr>
        </p:nvSpPr>
        <p:spPr>
          <a:xfrm>
            <a:off x="1" y="3002351"/>
            <a:ext cx="6095999" cy="2952134"/>
          </a:xfrm>
        </p:spPr>
        <p:txBody>
          <a:bodyPr>
            <a:noAutofit/>
          </a:bodyPr>
          <a:lstStyle>
            <a:lvl1pPr marL="0" indent="0" algn="ctr">
              <a:lnSpc>
                <a:spcPct val="150000"/>
              </a:lnSpc>
              <a:buFont typeface="Arial" panose="020B0604020202020204" pitchFamily="34" charset="0"/>
              <a:buNone/>
              <a:defRPr sz="2000">
                <a:solidFill>
                  <a:schemeClr val="bg1"/>
                </a:solidFill>
              </a:defRPr>
            </a:lvl1pPr>
            <a:lvl2pPr marL="457200" indent="0" algn="ctr">
              <a:lnSpc>
                <a:spcPct val="150000"/>
              </a:lnSpc>
              <a:buFont typeface="Arial" panose="020B0604020202020204" pitchFamily="34" charset="0"/>
              <a:buNone/>
              <a:defRPr sz="2000">
                <a:solidFill>
                  <a:schemeClr val="bg1"/>
                </a:solidFill>
              </a:defRPr>
            </a:lvl2pPr>
            <a:lvl3pPr marL="914400" indent="0" algn="ctr">
              <a:lnSpc>
                <a:spcPct val="150000"/>
              </a:lnSpc>
              <a:buFont typeface="Arial" panose="020B0604020202020204" pitchFamily="34" charset="0"/>
              <a:buNone/>
              <a:defRPr sz="2000">
                <a:solidFill>
                  <a:schemeClr val="bg1"/>
                </a:solidFill>
              </a:defRPr>
            </a:lvl3pPr>
            <a:lvl4pPr marL="1371600" indent="0" algn="ctr">
              <a:lnSpc>
                <a:spcPct val="150000"/>
              </a:lnSpc>
              <a:buFont typeface="Arial" panose="020B0604020202020204" pitchFamily="34" charset="0"/>
              <a:buNone/>
              <a:defRPr sz="2000">
                <a:solidFill>
                  <a:schemeClr val="bg1"/>
                </a:solidFill>
              </a:defRPr>
            </a:lvl4pPr>
            <a:lvl5pPr marL="1828800" indent="0" algn="ctr">
              <a:lnSpc>
                <a:spcPct val="150000"/>
              </a:lnSpc>
              <a:buFont typeface="Arial" panose="020B0604020202020204" pitchFamily="34" charset="0"/>
              <a:buNone/>
              <a:defRPr sz="2000">
                <a:solidFill>
                  <a:schemeClr val="bg1"/>
                </a:solidFill>
              </a:defRPr>
            </a:lvl5pPr>
          </a:lstStyle>
          <a:p>
            <a:pPr lvl="0"/>
            <a:r>
              <a:rPr lang="en-US" dirty="0"/>
              <a:t>Click to add content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12">
            <a:extLst>
              <a:ext uri="{FF2B5EF4-FFF2-40B4-BE49-F238E27FC236}">
                <a16:creationId xmlns:a16="http://schemas.microsoft.com/office/drawing/2014/main" id="{06049718-07CD-AA20-5469-274E5182B464}"/>
              </a:ext>
            </a:extLst>
          </p:cNvPr>
          <p:cNvSpPr>
            <a:spLocks noGrp="1"/>
          </p:cNvSpPr>
          <p:nvPr>
            <p:ph type="pic" sz="quarter" idx="13"/>
          </p:nvPr>
        </p:nvSpPr>
        <p:spPr>
          <a:xfrm>
            <a:off x="7441159" y="618310"/>
            <a:ext cx="3405679" cy="5620565"/>
          </a:xfrm>
        </p:spPr>
        <p:txBody>
          <a:bodyPr>
            <a:normAutofit/>
          </a:bodyPr>
          <a:lstStyle>
            <a:lvl1pPr marL="0" indent="0" algn="ctr">
              <a:buNone/>
              <a:defRPr sz="2400">
                <a:solidFill>
                  <a:schemeClr val="bg1"/>
                </a:solidFill>
              </a:defRPr>
            </a:lvl1pPr>
          </a:lstStyle>
          <a:p>
            <a:r>
              <a:rPr lang="en-US"/>
              <a:t>Click icon to add picture</a:t>
            </a:r>
            <a:endParaRPr lang="en-US" dirty="0"/>
          </a:p>
        </p:txBody>
      </p:sp>
      <p:sp>
        <p:nvSpPr>
          <p:cNvPr id="5" name="Footer Placeholder 5">
            <a:extLst>
              <a:ext uri="{FF2B5EF4-FFF2-40B4-BE49-F238E27FC236}">
                <a16:creationId xmlns:a16="http://schemas.microsoft.com/office/drawing/2014/main" id="{FF91C713-4E73-FE09-916E-DE32753766C5}"/>
              </a:ext>
            </a:extLst>
          </p:cNvPr>
          <p:cNvSpPr>
            <a:spLocks noGrp="1"/>
          </p:cNvSpPr>
          <p:nvPr>
            <p:ph type="ftr" sz="quarter" idx="11"/>
          </p:nvPr>
        </p:nvSpPr>
        <p:spPr>
          <a:xfrm>
            <a:off x="376489" y="6356350"/>
            <a:ext cx="2800099" cy="365125"/>
          </a:xfrm>
        </p:spPr>
        <p:txBody>
          <a:bodyPr/>
          <a:lstStyle>
            <a:lvl1pPr algn="l">
              <a:defRPr>
                <a:solidFill>
                  <a:schemeClr val="accent6">
                    <a:lumMod val="20000"/>
                    <a:lumOff val="80000"/>
                  </a:schemeClr>
                </a:solidFill>
              </a:defRPr>
            </a:lvl1pPr>
          </a:lstStyle>
          <a:p>
            <a:endParaRPr lang="en-US" dirty="0"/>
          </a:p>
        </p:txBody>
      </p:sp>
      <p:sp>
        <p:nvSpPr>
          <p:cNvPr id="4" name="Slide Number Placeholder 6">
            <a:extLst>
              <a:ext uri="{FF2B5EF4-FFF2-40B4-BE49-F238E27FC236}">
                <a16:creationId xmlns:a16="http://schemas.microsoft.com/office/drawing/2014/main" id="{5F1382CF-997F-8BB6-BC95-8876732A935A}"/>
              </a:ext>
            </a:extLst>
          </p:cNvPr>
          <p:cNvSpPr>
            <a:spLocks noGrp="1"/>
          </p:cNvSpPr>
          <p:nvPr>
            <p:ph type="sldNum" sz="quarter" idx="12"/>
          </p:nvPr>
        </p:nvSpPr>
        <p:spPr>
          <a:xfrm>
            <a:off x="3176589" y="6356350"/>
            <a:ext cx="2532147" cy="365125"/>
          </a:xfrm>
        </p:spPr>
        <p:txBody>
          <a:bodyPr/>
          <a:lstStyle>
            <a:lvl1pPr algn="r">
              <a:defRPr>
                <a:solidFill>
                  <a:schemeClr val="accent6">
                    <a:lumMod val="20000"/>
                    <a:lumOff val="8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96579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5946102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4469998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1741807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6901230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09856955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3630193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132838835"/>
      </p:ext>
    </p:extLst>
  </p:cSld>
  <p:clrMap bg1="dk1" tx1="lt1" bg2="dk2" tx2="lt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 id="2147483878" r:id="rId18"/>
    <p:sldLayoutId id="2147483879" r:id="rId19"/>
    <p:sldLayoutId id="2147483880" r:id="rId20"/>
    <p:sldLayoutId id="2147483881" r:id="rId21"/>
    <p:sldLayoutId id="2147483882" r:id="rId22"/>
    <p:sldLayoutId id="2147483883" r:id="rId23"/>
    <p:sldLayoutId id="2147483884" r:id="rId24"/>
    <p:sldLayoutId id="2147483885" r:id="rId25"/>
    <p:sldLayoutId id="2147483886" r:id="rId26"/>
    <p:sldLayoutId id="2147483887" r:id="rId27"/>
    <p:sldLayoutId id="2147483888" r:id="rId28"/>
    <p:sldLayoutId id="2147483889" r:id="rId29"/>
    <p:sldLayoutId id="2147483890" r:id="rId30"/>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0.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3195637" y="1347303"/>
            <a:ext cx="5800725" cy="3894923"/>
          </a:xfrm>
        </p:spPr>
        <p:txBody>
          <a:bodyPr>
            <a:normAutofit/>
          </a:bodyPr>
          <a:lstStyle/>
          <a:p>
            <a:r>
              <a:rPr lang="en-US" dirty="0" err="1">
                <a:effectLst>
                  <a:outerShdw blurRad="38100" dist="38100" dir="2700000" algn="tl">
                    <a:srgbClr val="000000">
                      <a:alpha val="43137"/>
                    </a:srgbClr>
                  </a:outerShdw>
                </a:effectLst>
              </a:rPr>
              <a:t>PReeTHy’s</a:t>
            </a:r>
            <a:r>
              <a:rPr lang="en-US" dirty="0">
                <a:effectLst>
                  <a:outerShdw blurRad="38100" dist="38100" dir="2700000" algn="tl">
                    <a:srgbClr val="000000">
                      <a:alpha val="43137"/>
                    </a:srgbClr>
                  </a:outerShdw>
                </a:effectLst>
              </a:rPr>
              <a:t> shine</a:t>
            </a:r>
          </a:p>
        </p:txBody>
      </p:sp>
      <p:sp>
        <p:nvSpPr>
          <p:cNvPr id="3" name="TextBox 2">
            <a:extLst>
              <a:ext uri="{FF2B5EF4-FFF2-40B4-BE49-F238E27FC236}">
                <a16:creationId xmlns:a16="http://schemas.microsoft.com/office/drawing/2014/main" id="{C753A5D9-F8AD-B4B7-C56D-C385DFB0EE77}"/>
              </a:ext>
            </a:extLst>
          </p:cNvPr>
          <p:cNvSpPr txBox="1"/>
          <p:nvPr/>
        </p:nvSpPr>
        <p:spPr>
          <a:xfrm>
            <a:off x="4572000" y="3612996"/>
            <a:ext cx="3494049" cy="400110"/>
          </a:xfrm>
          <a:prstGeom prst="rect">
            <a:avLst/>
          </a:prstGeom>
          <a:noFill/>
        </p:spPr>
        <p:txBody>
          <a:bodyPr wrap="square" rtlCol="0">
            <a:spAutoFit/>
          </a:bodyPr>
          <a:lstStyle/>
          <a:p>
            <a:r>
              <a:rPr lang="en-IN" sz="2000" u="sng" dirty="0"/>
              <a:t>Professional Makeup Artist</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normAutofit/>
          </a:bodyPr>
          <a:lstStyle/>
          <a:p>
            <a:r>
              <a:rPr lang="en-US" dirty="0"/>
              <a:t>Quarterly targets</a:t>
            </a:r>
          </a:p>
        </p:txBody>
      </p:sp>
      <p:sp>
        <p:nvSpPr>
          <p:cNvPr id="3" name="Text Placeholder 2">
            <a:extLst>
              <a:ext uri="{FF2B5EF4-FFF2-40B4-BE49-F238E27FC236}">
                <a16:creationId xmlns:a16="http://schemas.microsoft.com/office/drawing/2014/main" id="{D36D237D-9043-CD52-0AD2-12AE7EAF9E3D}"/>
              </a:ext>
            </a:extLst>
          </p:cNvPr>
          <p:cNvSpPr>
            <a:spLocks noGrp="1"/>
          </p:cNvSpPr>
          <p:nvPr>
            <p:ph type="body" sz="quarter" idx="14"/>
          </p:nvPr>
        </p:nvSpPr>
        <p:spPr/>
        <p:txBody>
          <a:bodyPr/>
          <a:lstStyle/>
          <a:p>
            <a:r>
              <a:rPr lang="en-US" dirty="0"/>
              <a:t>Market expansion</a:t>
            </a:r>
          </a:p>
          <a:p>
            <a:r>
              <a:rPr lang="en-US" dirty="0"/>
              <a:t>Product innovation</a:t>
            </a:r>
          </a:p>
          <a:p>
            <a:r>
              <a:rPr lang="en-US" dirty="0"/>
              <a:t>Customer retention</a:t>
            </a:r>
          </a:p>
          <a:p>
            <a:r>
              <a:rPr lang="en-US" dirty="0"/>
              <a:t>Operational efficiency</a:t>
            </a:r>
          </a:p>
          <a:p>
            <a:endParaRPr lang="en-US" dirty="0"/>
          </a:p>
        </p:txBody>
      </p:sp>
      <p:graphicFrame>
        <p:nvGraphicFramePr>
          <p:cNvPr id="6" name="Table Placeholder 5">
            <a:extLst>
              <a:ext uri="{FF2B5EF4-FFF2-40B4-BE49-F238E27FC236}">
                <a16:creationId xmlns:a16="http://schemas.microsoft.com/office/drawing/2014/main" id="{E510D105-0668-F121-5F89-8EA57C289484}"/>
              </a:ext>
            </a:extLst>
          </p:cNvPr>
          <p:cNvGraphicFramePr>
            <a:graphicFrameLocks noGrp="1"/>
          </p:cNvGraphicFramePr>
          <p:nvPr>
            <p:ph type="tbl" sz="quarter" idx="15"/>
            <p:extLst>
              <p:ext uri="{D42A27DB-BD31-4B8C-83A1-F6EECF244321}">
                <p14:modId xmlns:p14="http://schemas.microsoft.com/office/powerpoint/2010/main" val="137677326"/>
              </p:ext>
            </p:extLst>
          </p:nvPr>
        </p:nvGraphicFramePr>
        <p:xfrm>
          <a:off x="3879850" y="2720975"/>
          <a:ext cx="7473948" cy="3199149"/>
        </p:xfrm>
        <a:graphic>
          <a:graphicData uri="http://schemas.openxmlformats.org/drawingml/2006/table">
            <a:tbl>
              <a:tblPr firstRow="1" bandRow="1">
                <a:tableStyleId>{69CF1AB2-1976-4502-BF36-3FF5EA218861}</a:tableStyleId>
              </a:tblPr>
              <a:tblGrid>
                <a:gridCol w="1868487">
                  <a:extLst>
                    <a:ext uri="{9D8B030D-6E8A-4147-A177-3AD203B41FA5}">
                      <a16:colId xmlns:a16="http://schemas.microsoft.com/office/drawing/2014/main" val="3506668196"/>
                    </a:ext>
                  </a:extLst>
                </a:gridCol>
                <a:gridCol w="1868487">
                  <a:extLst>
                    <a:ext uri="{9D8B030D-6E8A-4147-A177-3AD203B41FA5}">
                      <a16:colId xmlns:a16="http://schemas.microsoft.com/office/drawing/2014/main" val="3916319319"/>
                    </a:ext>
                  </a:extLst>
                </a:gridCol>
                <a:gridCol w="1868487">
                  <a:extLst>
                    <a:ext uri="{9D8B030D-6E8A-4147-A177-3AD203B41FA5}">
                      <a16:colId xmlns:a16="http://schemas.microsoft.com/office/drawing/2014/main" val="607572830"/>
                    </a:ext>
                  </a:extLst>
                </a:gridCol>
                <a:gridCol w="1868487">
                  <a:extLst>
                    <a:ext uri="{9D8B030D-6E8A-4147-A177-3AD203B41FA5}">
                      <a16:colId xmlns:a16="http://schemas.microsoft.com/office/drawing/2014/main" val="3802179235"/>
                    </a:ext>
                  </a:extLst>
                </a:gridCol>
              </a:tblGrid>
              <a:tr h="964337">
                <a:tc>
                  <a:txBody>
                    <a:bodyPr/>
                    <a:lstStyle/>
                    <a:p>
                      <a:pPr algn="ctr"/>
                      <a:r>
                        <a:rPr lang="en-US" dirty="0"/>
                        <a:t>Quarter</a:t>
                      </a:r>
                    </a:p>
                  </a:txBody>
                  <a:tcPr anchor="ctr"/>
                </a:tc>
                <a:tc>
                  <a:txBody>
                    <a:bodyPr/>
                    <a:lstStyle/>
                    <a:p>
                      <a:pPr algn="ctr"/>
                      <a:r>
                        <a:rPr lang="en-US" dirty="0"/>
                        <a:t>Revenue </a:t>
                      </a:r>
                      <a:br>
                        <a:rPr lang="en-US" dirty="0"/>
                      </a:br>
                      <a:r>
                        <a:rPr lang="en-US" dirty="0"/>
                        <a:t>growth (%)</a:t>
                      </a:r>
                    </a:p>
                  </a:txBody>
                  <a:tcPr anchor="ctr"/>
                </a:tc>
                <a:tc>
                  <a:txBody>
                    <a:bodyPr/>
                    <a:lstStyle/>
                    <a:p>
                      <a:pPr algn="ctr"/>
                      <a:r>
                        <a:rPr lang="en-US" dirty="0"/>
                        <a:t>Market share increase (%)</a:t>
                      </a:r>
                    </a:p>
                  </a:txBody>
                  <a:tcPr anchor="ctr"/>
                </a:tc>
                <a:tc>
                  <a:txBody>
                    <a:bodyPr/>
                    <a:lstStyle/>
                    <a:p>
                      <a:pPr algn="ctr"/>
                      <a:r>
                        <a:rPr lang="en-US" dirty="0"/>
                        <a:t>Customer acquisition</a:t>
                      </a:r>
                    </a:p>
                  </a:txBody>
                  <a:tcPr anchor="ctr"/>
                </a:tc>
                <a:extLst>
                  <a:ext uri="{0D108BD9-81ED-4DB2-BD59-A6C34878D82A}">
                    <a16:rowId xmlns:a16="http://schemas.microsoft.com/office/drawing/2014/main" val="4099064821"/>
                  </a:ext>
                </a:extLst>
              </a:tr>
              <a:tr h="558703">
                <a:tc>
                  <a:txBody>
                    <a:bodyPr/>
                    <a:lstStyle/>
                    <a:p>
                      <a:pPr algn="ctr"/>
                      <a:r>
                        <a:rPr lang="en-US" dirty="0"/>
                        <a:t>Q1</a:t>
                      </a:r>
                    </a:p>
                  </a:txBody>
                  <a:tcPr anchor="ctr"/>
                </a:tc>
                <a:tc>
                  <a:txBody>
                    <a:bodyPr/>
                    <a:lstStyle/>
                    <a:p>
                      <a:pPr algn="ctr"/>
                      <a:r>
                        <a:rPr lang="en-US" dirty="0"/>
                        <a:t>12</a:t>
                      </a:r>
                    </a:p>
                  </a:txBody>
                  <a:tcPr anchor="ctr"/>
                </a:tc>
                <a:tc>
                  <a:txBody>
                    <a:bodyPr/>
                    <a:lstStyle/>
                    <a:p>
                      <a:pPr algn="ctr"/>
                      <a:r>
                        <a:rPr lang="en-US" dirty="0"/>
                        <a:t>2</a:t>
                      </a:r>
                    </a:p>
                  </a:txBody>
                  <a:tcPr anchor="ctr"/>
                </a:tc>
                <a:tc>
                  <a:txBody>
                    <a:bodyPr/>
                    <a:lstStyle/>
                    <a:p>
                      <a:pPr algn="ctr"/>
                      <a:r>
                        <a:rPr lang="en-US" dirty="0"/>
                        <a:t>500</a:t>
                      </a:r>
                    </a:p>
                  </a:txBody>
                  <a:tcPr anchor="ctr"/>
                </a:tc>
                <a:extLst>
                  <a:ext uri="{0D108BD9-81ED-4DB2-BD59-A6C34878D82A}">
                    <a16:rowId xmlns:a16="http://schemas.microsoft.com/office/drawing/2014/main" val="559382589"/>
                  </a:ext>
                </a:extLst>
              </a:tr>
              <a:tr h="558703">
                <a:tc>
                  <a:txBody>
                    <a:bodyPr/>
                    <a:lstStyle/>
                    <a:p>
                      <a:pPr algn="ctr"/>
                      <a:r>
                        <a:rPr lang="en-US" dirty="0"/>
                        <a:t>Q2</a:t>
                      </a:r>
                    </a:p>
                  </a:txBody>
                  <a:tcPr anchor="ctr"/>
                </a:tc>
                <a:tc>
                  <a:txBody>
                    <a:bodyPr/>
                    <a:lstStyle/>
                    <a:p>
                      <a:pPr algn="ctr"/>
                      <a:r>
                        <a:rPr lang="en-US" dirty="0"/>
                        <a:t>15</a:t>
                      </a:r>
                    </a:p>
                  </a:txBody>
                  <a:tcPr anchor="ctr"/>
                </a:tc>
                <a:tc>
                  <a:txBody>
                    <a:bodyPr/>
                    <a:lstStyle/>
                    <a:p>
                      <a:pPr algn="ctr"/>
                      <a:r>
                        <a:rPr lang="en-US" dirty="0"/>
                        <a:t>3</a:t>
                      </a:r>
                    </a:p>
                  </a:txBody>
                  <a:tcPr anchor="ctr"/>
                </a:tc>
                <a:tc>
                  <a:txBody>
                    <a:bodyPr/>
                    <a:lstStyle/>
                    <a:p>
                      <a:pPr algn="ctr"/>
                      <a:r>
                        <a:rPr lang="en-US" dirty="0"/>
                        <a:t>600</a:t>
                      </a:r>
                    </a:p>
                  </a:txBody>
                  <a:tcPr anchor="ctr"/>
                </a:tc>
                <a:extLst>
                  <a:ext uri="{0D108BD9-81ED-4DB2-BD59-A6C34878D82A}">
                    <a16:rowId xmlns:a16="http://schemas.microsoft.com/office/drawing/2014/main" val="1677250944"/>
                  </a:ext>
                </a:extLst>
              </a:tr>
              <a:tr h="558703">
                <a:tc>
                  <a:txBody>
                    <a:bodyPr/>
                    <a:lstStyle/>
                    <a:p>
                      <a:pPr algn="ctr"/>
                      <a:r>
                        <a:rPr lang="en-US" dirty="0"/>
                        <a:t>Q3</a:t>
                      </a:r>
                    </a:p>
                  </a:txBody>
                  <a:tcPr anchor="ctr"/>
                </a:tc>
                <a:tc>
                  <a:txBody>
                    <a:bodyPr/>
                    <a:lstStyle/>
                    <a:p>
                      <a:pPr algn="ctr"/>
                      <a:r>
                        <a:rPr lang="en-US" dirty="0"/>
                        <a:t>18</a:t>
                      </a:r>
                    </a:p>
                  </a:txBody>
                  <a:tcPr anchor="ctr"/>
                </a:tc>
                <a:tc>
                  <a:txBody>
                    <a:bodyPr/>
                    <a:lstStyle/>
                    <a:p>
                      <a:pPr algn="ctr"/>
                      <a:r>
                        <a:rPr lang="en-US" dirty="0"/>
                        <a:t>4</a:t>
                      </a:r>
                    </a:p>
                  </a:txBody>
                  <a:tcPr anchor="ctr"/>
                </a:tc>
                <a:tc>
                  <a:txBody>
                    <a:bodyPr/>
                    <a:lstStyle/>
                    <a:p>
                      <a:pPr algn="ctr"/>
                      <a:r>
                        <a:rPr lang="en-US" dirty="0"/>
                        <a:t>700</a:t>
                      </a:r>
                    </a:p>
                  </a:txBody>
                  <a:tcPr anchor="ctr"/>
                </a:tc>
                <a:extLst>
                  <a:ext uri="{0D108BD9-81ED-4DB2-BD59-A6C34878D82A}">
                    <a16:rowId xmlns:a16="http://schemas.microsoft.com/office/drawing/2014/main" val="2012479512"/>
                  </a:ext>
                </a:extLst>
              </a:tr>
              <a:tr h="558703">
                <a:tc>
                  <a:txBody>
                    <a:bodyPr/>
                    <a:lstStyle/>
                    <a:p>
                      <a:pPr algn="ctr"/>
                      <a:r>
                        <a:rPr lang="en-US" dirty="0"/>
                        <a:t>Q4</a:t>
                      </a:r>
                    </a:p>
                  </a:txBody>
                  <a:tcPr anchor="ctr"/>
                </a:tc>
                <a:tc>
                  <a:txBody>
                    <a:bodyPr/>
                    <a:lstStyle/>
                    <a:p>
                      <a:pPr algn="ctr"/>
                      <a:r>
                        <a:rPr lang="en-US" dirty="0"/>
                        <a:t>20</a:t>
                      </a:r>
                    </a:p>
                  </a:txBody>
                  <a:tcPr anchor="ctr"/>
                </a:tc>
                <a:tc>
                  <a:txBody>
                    <a:bodyPr/>
                    <a:lstStyle/>
                    <a:p>
                      <a:pPr algn="ctr"/>
                      <a:r>
                        <a:rPr lang="en-US" dirty="0"/>
                        <a:t>5</a:t>
                      </a:r>
                    </a:p>
                  </a:txBody>
                  <a:tcPr anchor="ctr"/>
                </a:tc>
                <a:tc>
                  <a:txBody>
                    <a:bodyPr/>
                    <a:lstStyle/>
                    <a:p>
                      <a:pPr algn="ctr"/>
                      <a:r>
                        <a:rPr lang="en-US" dirty="0"/>
                        <a:t>800</a:t>
                      </a:r>
                    </a:p>
                  </a:txBody>
                  <a:tcPr anchor="ctr"/>
                </a:tc>
                <a:extLst>
                  <a:ext uri="{0D108BD9-81ED-4DB2-BD59-A6C34878D82A}">
                    <a16:rowId xmlns:a16="http://schemas.microsoft.com/office/drawing/2014/main" val="2907949173"/>
                  </a:ext>
                </a:extLst>
              </a:tr>
            </a:tbl>
          </a:graphicData>
        </a:graphic>
      </p:graphicFrame>
    </p:spTree>
    <p:extLst>
      <p:ext uri="{BB962C8B-B14F-4D97-AF65-F5344CB8AC3E}">
        <p14:creationId xmlns:p14="http://schemas.microsoft.com/office/powerpoint/2010/main" val="1527386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normAutofit/>
          </a:bodyPr>
          <a:lstStyle/>
          <a:p>
            <a:r>
              <a:rPr lang="en-US" dirty="0"/>
              <a:t>Financial snapshot</a:t>
            </a:r>
          </a:p>
        </p:txBody>
      </p:sp>
      <p:graphicFrame>
        <p:nvGraphicFramePr>
          <p:cNvPr id="10" name="Table 4">
            <a:extLst>
              <a:ext uri="{FF2B5EF4-FFF2-40B4-BE49-F238E27FC236}">
                <a16:creationId xmlns:a16="http://schemas.microsoft.com/office/drawing/2014/main" id="{403CD5FD-27C3-4342-BE41-F411CB8D6931}"/>
              </a:ext>
            </a:extLst>
          </p:cNvPr>
          <p:cNvGraphicFramePr>
            <a:graphicFrameLocks noGrp="1"/>
          </p:cNvGraphicFramePr>
          <p:nvPr>
            <p:ph type="tbl" sz="quarter" idx="12"/>
            <p:extLst>
              <p:ext uri="{D42A27DB-BD31-4B8C-83A1-F6EECF244321}">
                <p14:modId xmlns:p14="http://schemas.microsoft.com/office/powerpoint/2010/main" val="3597340662"/>
              </p:ext>
            </p:extLst>
          </p:nvPr>
        </p:nvGraphicFramePr>
        <p:xfrm>
          <a:off x="2105025" y="2112963"/>
          <a:ext cx="7981952" cy="3673530"/>
        </p:xfrm>
        <a:graphic>
          <a:graphicData uri="http://schemas.openxmlformats.org/drawingml/2006/table">
            <a:tbl>
              <a:tblPr firstRow="1" bandRow="1">
                <a:tableStyleId>{69CF1AB2-1976-4502-BF36-3FF5EA218861}</a:tableStyleId>
              </a:tblPr>
              <a:tblGrid>
                <a:gridCol w="1995488">
                  <a:extLst>
                    <a:ext uri="{9D8B030D-6E8A-4147-A177-3AD203B41FA5}">
                      <a16:colId xmlns:a16="http://schemas.microsoft.com/office/drawing/2014/main" val="1689330750"/>
                    </a:ext>
                  </a:extLst>
                </a:gridCol>
                <a:gridCol w="1995488">
                  <a:extLst>
                    <a:ext uri="{9D8B030D-6E8A-4147-A177-3AD203B41FA5}">
                      <a16:colId xmlns:a16="http://schemas.microsoft.com/office/drawing/2014/main" val="2660631934"/>
                    </a:ext>
                  </a:extLst>
                </a:gridCol>
                <a:gridCol w="1995488">
                  <a:extLst>
                    <a:ext uri="{9D8B030D-6E8A-4147-A177-3AD203B41FA5}">
                      <a16:colId xmlns:a16="http://schemas.microsoft.com/office/drawing/2014/main" val="3909717689"/>
                    </a:ext>
                  </a:extLst>
                </a:gridCol>
                <a:gridCol w="1995488">
                  <a:extLst>
                    <a:ext uri="{9D8B030D-6E8A-4147-A177-3AD203B41FA5}">
                      <a16:colId xmlns:a16="http://schemas.microsoft.com/office/drawing/2014/main" val="1603189107"/>
                    </a:ext>
                  </a:extLst>
                </a:gridCol>
              </a:tblGrid>
              <a:tr h="606690">
                <a:tc>
                  <a:txBody>
                    <a:bodyPr/>
                    <a:lstStyle/>
                    <a:p>
                      <a:pPr algn="ctr"/>
                      <a:r>
                        <a:rPr lang="en-US" dirty="0"/>
                        <a:t>Metric</a:t>
                      </a:r>
                    </a:p>
                  </a:txBody>
                  <a:tcPr anchor="ctr"/>
                </a:tc>
                <a:tc>
                  <a:txBody>
                    <a:bodyPr/>
                    <a:lstStyle/>
                    <a:p>
                      <a:pPr algn="ctr"/>
                      <a:r>
                        <a:rPr lang="en-US" dirty="0"/>
                        <a:t>Current value</a:t>
                      </a:r>
                    </a:p>
                  </a:txBody>
                  <a:tcPr anchor="ctr"/>
                </a:tc>
                <a:tc>
                  <a:txBody>
                    <a:bodyPr/>
                    <a:lstStyle/>
                    <a:p>
                      <a:pPr algn="ctr"/>
                      <a:r>
                        <a:rPr lang="en-US" dirty="0"/>
                        <a:t>Previous quarter</a:t>
                      </a:r>
                    </a:p>
                  </a:txBody>
                  <a:tcPr anchor="ctr"/>
                </a:tc>
                <a:tc>
                  <a:txBody>
                    <a:bodyPr/>
                    <a:lstStyle/>
                    <a:p>
                      <a:pPr algn="ctr"/>
                      <a:r>
                        <a:rPr lang="en-US" dirty="0"/>
                        <a:t>Change (%)</a:t>
                      </a:r>
                    </a:p>
                  </a:txBody>
                  <a:tcPr anchor="ctr"/>
                </a:tc>
                <a:extLst>
                  <a:ext uri="{0D108BD9-81ED-4DB2-BD59-A6C34878D82A}">
                    <a16:rowId xmlns:a16="http://schemas.microsoft.com/office/drawing/2014/main" val="479928716"/>
                  </a:ext>
                </a:extLst>
              </a:tr>
              <a:tr h="606690">
                <a:tc>
                  <a:txBody>
                    <a:bodyPr/>
                    <a:lstStyle/>
                    <a:p>
                      <a:pPr algn="ctr"/>
                      <a:r>
                        <a:rPr lang="en-US" dirty="0"/>
                        <a:t>Revenue</a:t>
                      </a:r>
                    </a:p>
                  </a:txBody>
                  <a:tcPr anchor="ctr"/>
                </a:tc>
                <a:tc>
                  <a:txBody>
                    <a:bodyPr/>
                    <a:lstStyle/>
                    <a:p>
                      <a:pPr algn="ctr"/>
                      <a:r>
                        <a:rPr lang="en-US" dirty="0"/>
                        <a:t>$2,500,000</a:t>
                      </a:r>
                    </a:p>
                  </a:txBody>
                  <a:tcPr anchor="ctr"/>
                </a:tc>
                <a:tc>
                  <a:txBody>
                    <a:bodyPr/>
                    <a:lstStyle/>
                    <a:p>
                      <a:pPr algn="ctr"/>
                      <a:r>
                        <a:rPr lang="en-US" dirty="0"/>
                        <a:t>2,200,000</a:t>
                      </a:r>
                    </a:p>
                  </a:txBody>
                  <a:tcPr anchor="ctr"/>
                </a:tc>
                <a:tc>
                  <a:txBody>
                    <a:bodyPr/>
                    <a:lstStyle/>
                    <a:p>
                      <a:pPr algn="ctr"/>
                      <a:r>
                        <a:rPr lang="en-US" dirty="0"/>
                        <a:t>+14%</a:t>
                      </a:r>
                    </a:p>
                  </a:txBody>
                  <a:tcPr anchor="ctr"/>
                </a:tc>
                <a:extLst>
                  <a:ext uri="{0D108BD9-81ED-4DB2-BD59-A6C34878D82A}">
                    <a16:rowId xmlns:a16="http://schemas.microsoft.com/office/drawing/2014/main" val="1760208656"/>
                  </a:ext>
                </a:extLst>
              </a:tr>
              <a:tr h="606690">
                <a:tc>
                  <a:txBody>
                    <a:bodyPr/>
                    <a:lstStyle/>
                    <a:p>
                      <a:pPr algn="ctr"/>
                      <a:r>
                        <a:rPr lang="en-US" dirty="0"/>
                        <a:t>Operating expenses</a:t>
                      </a:r>
                    </a:p>
                  </a:txBody>
                  <a:tcPr anchor="ctr"/>
                </a:tc>
                <a:tc>
                  <a:txBody>
                    <a:bodyPr/>
                    <a:lstStyle/>
                    <a:p>
                      <a:pPr algn="ctr"/>
                      <a:r>
                        <a:rPr lang="en-US" dirty="0"/>
                        <a:t>$1,200,000	</a:t>
                      </a:r>
                    </a:p>
                  </a:txBody>
                  <a:tcPr anchor="ctr"/>
                </a:tc>
                <a:tc>
                  <a:txBody>
                    <a:bodyPr/>
                    <a:lstStyle/>
                    <a:p>
                      <a:pPr algn="ctr"/>
                      <a:r>
                        <a:rPr lang="en-US" dirty="0"/>
                        <a:t>$1,400,000	</a:t>
                      </a:r>
                    </a:p>
                  </a:txBody>
                  <a:tcPr anchor="ctr"/>
                </a:tc>
                <a:tc>
                  <a:txBody>
                    <a:bodyPr/>
                    <a:lstStyle/>
                    <a:p>
                      <a:pPr algn="ctr"/>
                      <a:r>
                        <a:rPr lang="en-US" dirty="0"/>
                        <a:t>-14%</a:t>
                      </a:r>
                    </a:p>
                  </a:txBody>
                  <a:tcPr anchor="ctr"/>
                </a:tc>
                <a:extLst>
                  <a:ext uri="{0D108BD9-81ED-4DB2-BD59-A6C34878D82A}">
                    <a16:rowId xmlns:a16="http://schemas.microsoft.com/office/drawing/2014/main" val="3634243071"/>
                  </a:ext>
                </a:extLst>
              </a:tr>
              <a:tr h="606690">
                <a:tc>
                  <a:txBody>
                    <a:bodyPr/>
                    <a:lstStyle/>
                    <a:p>
                      <a:pPr algn="ctr"/>
                      <a:r>
                        <a:rPr lang="en-US" dirty="0"/>
                        <a:t>Net profit</a:t>
                      </a:r>
                    </a:p>
                  </a:txBody>
                  <a:tcPr anchor="ctr"/>
                </a:tc>
                <a:tc>
                  <a:txBody>
                    <a:bodyPr/>
                    <a:lstStyle/>
                    <a:p>
                      <a:pPr algn="ctr"/>
                      <a:r>
                        <a:rPr lang="en-US" dirty="0"/>
                        <a:t>$1,000,000	</a:t>
                      </a:r>
                    </a:p>
                  </a:txBody>
                  <a:tcPr anchor="ctr"/>
                </a:tc>
                <a:tc>
                  <a:txBody>
                    <a:bodyPr/>
                    <a:lstStyle/>
                    <a:p>
                      <a:pPr algn="ctr"/>
                      <a:r>
                        <a:rPr lang="en-US" dirty="0"/>
                        <a:t>$800,000	</a:t>
                      </a:r>
                    </a:p>
                  </a:txBody>
                  <a:tcPr anchor="ctr"/>
                </a:tc>
                <a:tc>
                  <a:txBody>
                    <a:bodyPr/>
                    <a:lstStyle/>
                    <a:p>
                      <a:pPr algn="ctr"/>
                      <a:r>
                        <a:rPr lang="en-US" dirty="0"/>
                        <a:t>+25%</a:t>
                      </a:r>
                    </a:p>
                  </a:txBody>
                  <a:tcPr anchor="ctr"/>
                </a:tc>
                <a:extLst>
                  <a:ext uri="{0D108BD9-81ED-4DB2-BD59-A6C34878D82A}">
                    <a16:rowId xmlns:a16="http://schemas.microsoft.com/office/drawing/2014/main" val="415808797"/>
                  </a:ext>
                </a:extLst>
              </a:tr>
              <a:tr h="606690">
                <a:tc>
                  <a:txBody>
                    <a:bodyPr/>
                    <a:lstStyle/>
                    <a:p>
                      <a:pPr algn="ctr"/>
                      <a:r>
                        <a:rPr lang="en-US" dirty="0"/>
                        <a:t>Operating margin</a:t>
                      </a:r>
                    </a:p>
                  </a:txBody>
                  <a:tcPr anchor="ctr"/>
                </a:tc>
                <a:tc>
                  <a:txBody>
                    <a:bodyPr/>
                    <a:lstStyle/>
                    <a:p>
                      <a:pPr algn="ctr"/>
                      <a:r>
                        <a:rPr lang="en-US" dirty="0"/>
                        <a:t>40%</a:t>
                      </a:r>
                    </a:p>
                  </a:txBody>
                  <a:tcPr anchor="ctr"/>
                </a:tc>
                <a:tc>
                  <a:txBody>
                    <a:bodyPr/>
                    <a:lstStyle/>
                    <a:p>
                      <a:pPr algn="ctr"/>
                      <a:r>
                        <a:rPr lang="en-US" dirty="0"/>
                        <a:t>36%</a:t>
                      </a:r>
                    </a:p>
                  </a:txBody>
                  <a:tcPr anchor="ctr"/>
                </a:tc>
                <a:tc>
                  <a:txBody>
                    <a:bodyPr/>
                    <a:lstStyle/>
                    <a:p>
                      <a:pPr algn="ctr"/>
                      <a:r>
                        <a:rPr lang="en-US" dirty="0"/>
                        <a:t>+4%</a:t>
                      </a:r>
                    </a:p>
                  </a:txBody>
                  <a:tcPr anchor="ctr"/>
                </a:tc>
                <a:extLst>
                  <a:ext uri="{0D108BD9-81ED-4DB2-BD59-A6C34878D82A}">
                    <a16:rowId xmlns:a16="http://schemas.microsoft.com/office/drawing/2014/main" val="380950325"/>
                  </a:ext>
                </a:extLst>
              </a:tr>
              <a:tr h="606690">
                <a:tc>
                  <a:txBody>
                    <a:bodyPr/>
                    <a:lstStyle/>
                    <a:p>
                      <a:pPr algn="ctr"/>
                      <a:r>
                        <a:rPr lang="en-US" dirty="0"/>
                        <a:t>Cash reserves</a:t>
                      </a:r>
                    </a:p>
                  </a:txBody>
                  <a:tcPr anchor="ctr"/>
                </a:tc>
                <a:tc>
                  <a:txBody>
                    <a:bodyPr/>
                    <a:lstStyle/>
                    <a:p>
                      <a:pPr algn="ctr"/>
                      <a:r>
                        <a:rPr lang="en-US" dirty="0"/>
                        <a:t>$5,000,000	</a:t>
                      </a:r>
                    </a:p>
                  </a:txBody>
                  <a:tcPr anchor="ctr"/>
                </a:tc>
                <a:tc>
                  <a:txBody>
                    <a:bodyPr/>
                    <a:lstStyle/>
                    <a:p>
                      <a:pPr algn="ctr"/>
                      <a:r>
                        <a:rPr lang="en-US" dirty="0"/>
                        <a:t>$4,500,000	</a:t>
                      </a:r>
                    </a:p>
                  </a:txBody>
                  <a:tcPr anchor="ctr"/>
                </a:tc>
                <a:tc>
                  <a:txBody>
                    <a:bodyPr/>
                    <a:lstStyle/>
                    <a:p>
                      <a:pPr algn="ctr"/>
                      <a:r>
                        <a:rPr lang="en-US" dirty="0"/>
                        <a:t>+11%</a:t>
                      </a:r>
                    </a:p>
                  </a:txBody>
                  <a:tcPr anchor="ctr"/>
                </a:tc>
                <a:extLst>
                  <a:ext uri="{0D108BD9-81ED-4DB2-BD59-A6C34878D82A}">
                    <a16:rowId xmlns:a16="http://schemas.microsoft.com/office/drawing/2014/main" val="3488861153"/>
                  </a:ext>
                </a:extLst>
              </a:tr>
            </a:tbl>
          </a:graphicData>
        </a:graphic>
      </p:graphicFrame>
    </p:spTree>
    <p:extLst>
      <p:ext uri="{BB962C8B-B14F-4D97-AF65-F5344CB8AC3E}">
        <p14:creationId xmlns:p14="http://schemas.microsoft.com/office/powerpoint/2010/main" val="4212917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FBB707-D9B5-AA9F-1F14-21FE53A6434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42AA797-3FAB-E3C9-0E8C-F06AD0153596}"/>
              </a:ext>
            </a:extLst>
          </p:cNvPr>
          <p:cNvSpPr>
            <a:spLocks noGrp="1"/>
          </p:cNvSpPr>
          <p:nvPr>
            <p:ph type="title"/>
          </p:nvPr>
        </p:nvSpPr>
        <p:spPr/>
        <p:txBody>
          <a:bodyPr anchor="ctr"/>
          <a:lstStyle/>
          <a:p>
            <a:r>
              <a:rPr lang="en-US" dirty="0"/>
              <a:t>Future initiatives</a:t>
            </a:r>
          </a:p>
        </p:txBody>
      </p:sp>
      <p:sp>
        <p:nvSpPr>
          <p:cNvPr id="5" name="Text Placeholder 4">
            <a:extLst>
              <a:ext uri="{FF2B5EF4-FFF2-40B4-BE49-F238E27FC236}">
                <a16:creationId xmlns:a16="http://schemas.microsoft.com/office/drawing/2014/main" id="{4B9003EA-0C56-C608-AE27-C56BB8D34743}"/>
              </a:ext>
            </a:extLst>
          </p:cNvPr>
          <p:cNvSpPr>
            <a:spLocks noGrp="1"/>
          </p:cNvSpPr>
          <p:nvPr>
            <p:ph sz="half" idx="1"/>
          </p:nvPr>
        </p:nvSpPr>
        <p:spPr/>
        <p:txBody>
          <a:bodyPr/>
          <a:lstStyle/>
          <a:p>
            <a:r>
              <a:rPr lang="en-US" dirty="0"/>
              <a:t>Product enhancement. Introduce regular updates and features to enhance product offerings.</a:t>
            </a:r>
          </a:p>
          <a:p>
            <a:r>
              <a:rPr lang="en-US" dirty="0"/>
              <a:t>Technology integration. Explore emerging technologies for potential integration into our operations.</a:t>
            </a:r>
          </a:p>
          <a:p>
            <a:r>
              <a:rPr lang="en-US" dirty="0"/>
              <a:t>Collaborative partnerships. Foster collaborations with tech innovators and industry leaders to drive innovation.</a:t>
            </a:r>
          </a:p>
        </p:txBody>
      </p:sp>
      <p:sp>
        <p:nvSpPr>
          <p:cNvPr id="2" name="Text Placeholder 1">
            <a:extLst>
              <a:ext uri="{FF2B5EF4-FFF2-40B4-BE49-F238E27FC236}">
                <a16:creationId xmlns:a16="http://schemas.microsoft.com/office/drawing/2014/main" id="{925A166D-6E46-9700-1D17-8B9F1A548BCA}"/>
              </a:ext>
            </a:extLst>
          </p:cNvPr>
          <p:cNvSpPr>
            <a:spLocks noGrp="1"/>
          </p:cNvSpPr>
          <p:nvPr>
            <p:ph sz="half" idx="13"/>
          </p:nvPr>
        </p:nvSpPr>
        <p:spPr/>
        <p:txBody>
          <a:bodyPr/>
          <a:lstStyle/>
          <a:p>
            <a:r>
              <a:rPr lang="en-US" dirty="0"/>
              <a:t>Green supply chain</a:t>
            </a:r>
          </a:p>
          <a:p>
            <a:r>
              <a:rPr lang="en-US" dirty="0"/>
              <a:t>Reduced carbon footprint</a:t>
            </a:r>
          </a:p>
          <a:p>
            <a:r>
              <a:rPr lang="en-US" dirty="0"/>
              <a:t>Waste reduction</a:t>
            </a:r>
          </a:p>
          <a:p>
            <a:r>
              <a:rPr lang="en-US" dirty="0"/>
              <a:t>Water conservation</a:t>
            </a:r>
          </a:p>
          <a:p>
            <a:endParaRPr lang="en-US" dirty="0"/>
          </a:p>
        </p:txBody>
      </p:sp>
    </p:spTree>
    <p:extLst>
      <p:ext uri="{BB962C8B-B14F-4D97-AF65-F5344CB8AC3E}">
        <p14:creationId xmlns:p14="http://schemas.microsoft.com/office/powerpoint/2010/main" val="3873629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0" y="450850"/>
            <a:ext cx="6096000" cy="1850853"/>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idx="1"/>
          </p:nvPr>
        </p:nvSpPr>
        <p:spPr/>
        <p:txBody>
          <a:bodyPr/>
          <a:lstStyle/>
          <a:p>
            <a:r>
              <a:rPr lang="en-US" dirty="0"/>
              <a:t>Mirjam Nilsson​</a:t>
            </a:r>
          </a:p>
          <a:p>
            <a:r>
              <a:rPr lang="en-US" dirty="0"/>
              <a:t>mirjam@contoso.com</a:t>
            </a:r>
          </a:p>
          <a:p>
            <a:r>
              <a:rPr lang="en-US" dirty="0"/>
              <a:t>contoso.com</a:t>
            </a:r>
          </a:p>
        </p:txBody>
      </p:sp>
      <p:pic>
        <p:nvPicPr>
          <p:cNvPr id="14" name="Picture Placeholder 13" descr="A graphic of a plant">
            <a:extLst>
              <a:ext uri="{FF2B5EF4-FFF2-40B4-BE49-F238E27FC236}">
                <a16:creationId xmlns:a16="http://schemas.microsoft.com/office/drawing/2014/main" id="{67CA1640-299E-D5C1-DA26-1EB2AAC0A92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6" b="6"/>
          <a:stretch/>
        </p:blipFill>
        <p:spPr/>
      </p:pic>
      <p:pic>
        <p:nvPicPr>
          <p:cNvPr id="5" name="Picture 4">
            <a:extLst>
              <a:ext uri="{FF2B5EF4-FFF2-40B4-BE49-F238E27FC236}">
                <a16:creationId xmlns:a16="http://schemas.microsoft.com/office/drawing/2014/main" id="{1A4E9F99-DFEB-CAB5-CCCA-123788304B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1825" y="450850"/>
            <a:ext cx="3988930" cy="6036533"/>
          </a:xfrm>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00">
            <a:alpha val="91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0" y="0"/>
            <a:ext cx="6096000" cy="1850853"/>
          </a:xfrm>
        </p:spPr>
        <p:txBody>
          <a:bodyPr/>
          <a:lstStyle/>
          <a:p>
            <a:r>
              <a:rPr lang="en-US" b="1" i="1" dirty="0">
                <a:solidFill>
                  <a:srgbClr val="7030A0"/>
                </a:solidFill>
                <a:effectLst>
                  <a:outerShdw blurRad="38100" dist="38100" dir="2700000" algn="tl">
                    <a:srgbClr val="000000">
                      <a:alpha val="43137"/>
                    </a:srgbClr>
                  </a:outerShdw>
                </a:effectLst>
                <a:latin typeface="Elephant" panose="02020904090505020303" pitchFamily="18" charset="0"/>
              </a:rPr>
              <a:t>service</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 y="3002351"/>
            <a:ext cx="6095999" cy="3566400"/>
          </a:xfrm>
        </p:spPr>
        <p:txBody>
          <a:bodyPr vert="horz" lIns="91440" tIns="45720" rIns="91440" bIns="45720" rtlCol="0" anchor="t">
            <a:normAutofit fontScale="85000" lnSpcReduction="20000"/>
          </a:bodyPr>
          <a:lstStyle/>
          <a:p>
            <a:r>
              <a:rPr lang="en-US" sz="2600" dirty="0">
                <a:solidFill>
                  <a:schemeClr val="bg1">
                    <a:lumMod val="95000"/>
                    <a:lumOff val="5000"/>
                  </a:schemeClr>
                </a:solidFill>
                <a:latin typeface="Comic Sans MS" panose="030F0702030302020204" pitchFamily="66" charset="0"/>
              </a:rPr>
              <a:t>Makeup</a:t>
            </a:r>
          </a:p>
          <a:p>
            <a:r>
              <a:rPr lang="en-US" sz="2600" dirty="0">
                <a:solidFill>
                  <a:schemeClr val="bg1">
                    <a:lumMod val="95000"/>
                    <a:lumOff val="5000"/>
                  </a:schemeClr>
                </a:solidFill>
                <a:latin typeface="Comic Sans MS" panose="030F0702030302020204" pitchFamily="66" charset="0"/>
              </a:rPr>
              <a:t>Hairstyle</a:t>
            </a:r>
          </a:p>
          <a:p>
            <a:r>
              <a:rPr lang="en-US" sz="2600" dirty="0">
                <a:solidFill>
                  <a:schemeClr val="bg1">
                    <a:lumMod val="95000"/>
                    <a:lumOff val="5000"/>
                  </a:schemeClr>
                </a:solidFill>
                <a:latin typeface="Comic Sans MS" panose="030F0702030302020204" pitchFamily="66" charset="0"/>
              </a:rPr>
              <a:t>Saree pre pleating</a:t>
            </a:r>
          </a:p>
          <a:p>
            <a:r>
              <a:rPr lang="en-US" sz="2600" dirty="0" err="1">
                <a:solidFill>
                  <a:schemeClr val="bg1">
                    <a:lumMod val="95000"/>
                    <a:lumOff val="5000"/>
                  </a:schemeClr>
                </a:solidFill>
                <a:latin typeface="Comic Sans MS" panose="030F0702030302020204" pitchFamily="66" charset="0"/>
              </a:rPr>
              <a:t>Mehendi</a:t>
            </a:r>
            <a:endParaRPr lang="en-US" sz="2600" dirty="0">
              <a:solidFill>
                <a:schemeClr val="bg1">
                  <a:lumMod val="95000"/>
                  <a:lumOff val="5000"/>
                </a:schemeClr>
              </a:solidFill>
              <a:latin typeface="Comic Sans MS" panose="030F0702030302020204" pitchFamily="66" charset="0"/>
            </a:endParaRPr>
          </a:p>
          <a:p>
            <a:r>
              <a:rPr lang="en-US" sz="2600" dirty="0">
                <a:solidFill>
                  <a:schemeClr val="bg1">
                    <a:lumMod val="95000"/>
                    <a:lumOff val="5000"/>
                  </a:schemeClr>
                </a:solidFill>
                <a:latin typeface="Comic Sans MS" panose="030F0702030302020204" pitchFamily="66" charset="0"/>
              </a:rPr>
              <a:t>Rental bridal </a:t>
            </a:r>
            <a:r>
              <a:rPr lang="en-US" sz="2600" dirty="0" err="1">
                <a:solidFill>
                  <a:schemeClr val="bg1">
                    <a:lumMod val="95000"/>
                    <a:lumOff val="5000"/>
                  </a:schemeClr>
                </a:solidFill>
                <a:latin typeface="Comic Sans MS" panose="030F0702030302020204" pitchFamily="66" charset="0"/>
              </a:rPr>
              <a:t>jewellery</a:t>
            </a:r>
            <a:endParaRPr lang="en-US" sz="2600" dirty="0">
              <a:solidFill>
                <a:schemeClr val="bg1">
                  <a:lumMod val="95000"/>
                  <a:lumOff val="5000"/>
                </a:schemeClr>
              </a:solidFill>
              <a:latin typeface="Comic Sans MS" panose="030F0702030302020204" pitchFamily="66" charset="0"/>
            </a:endParaRPr>
          </a:p>
          <a:p>
            <a:r>
              <a:rPr lang="en-US" sz="2600" dirty="0">
                <a:solidFill>
                  <a:schemeClr val="bg1">
                    <a:lumMod val="95000"/>
                    <a:lumOff val="5000"/>
                  </a:schemeClr>
                </a:solidFill>
                <a:latin typeface="Comic Sans MS" panose="030F0702030302020204" pitchFamily="66" charset="0"/>
              </a:rPr>
              <a:t>Retail imitation </a:t>
            </a:r>
            <a:r>
              <a:rPr lang="en-US" sz="2600" dirty="0" err="1">
                <a:solidFill>
                  <a:schemeClr val="bg1">
                    <a:lumMod val="95000"/>
                    <a:lumOff val="5000"/>
                  </a:schemeClr>
                </a:solidFill>
                <a:latin typeface="Comic Sans MS" panose="030F0702030302020204" pitchFamily="66" charset="0"/>
              </a:rPr>
              <a:t>jewellery</a:t>
            </a:r>
            <a:endParaRPr lang="en-US" sz="2600" dirty="0">
              <a:solidFill>
                <a:schemeClr val="bg1">
                  <a:lumMod val="95000"/>
                  <a:lumOff val="5000"/>
                </a:schemeClr>
              </a:solidFill>
              <a:latin typeface="Comic Sans MS" panose="030F0702030302020204" pitchFamily="66" charset="0"/>
            </a:endParaRPr>
          </a:p>
          <a:p>
            <a:endParaRPr lang="en-US" dirty="0"/>
          </a:p>
        </p:txBody>
      </p:sp>
      <p:pic>
        <p:nvPicPr>
          <p:cNvPr id="9" name="Picture 8">
            <a:extLst>
              <a:ext uri="{FF2B5EF4-FFF2-40B4-BE49-F238E27FC236}">
                <a16:creationId xmlns:a16="http://schemas.microsoft.com/office/drawing/2014/main" id="{F33B0EC2-56E7-9A81-168B-0C34BA12D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1181" y="219251"/>
            <a:ext cx="5642036" cy="6919478"/>
          </a:xfrm>
          <a:prstGeom prst="rect">
            <a:avLst/>
          </a:prstGeom>
        </p:spPr>
      </p:pic>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CC006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29669" y="467627"/>
            <a:ext cx="6055567" cy="1296985"/>
          </a:xfrm>
          <a:gradFill>
            <a:gsLst>
              <a:gs pos="90900">
                <a:srgbClr val="E19815"/>
              </a:gs>
              <a:gs pos="0">
                <a:srgbClr val="FFFF00"/>
              </a:gs>
            </a:gsLst>
          </a:gradFill>
        </p:spPr>
        <p:style>
          <a:lnRef idx="1">
            <a:schemeClr val="accent1"/>
          </a:lnRef>
          <a:fillRef idx="3">
            <a:schemeClr val="accent1"/>
          </a:fillRef>
          <a:effectRef idx="2">
            <a:schemeClr val="accent1"/>
          </a:effectRef>
          <a:fontRef idx="minor">
            <a:schemeClr val="lt1"/>
          </a:fontRef>
        </p:style>
        <p:txBody>
          <a:bodyPr>
            <a:noAutofit/>
          </a:bodyPr>
          <a:lstStyle/>
          <a:p>
            <a:r>
              <a:rPr lang="en-US" dirty="0">
                <a:solidFill>
                  <a:schemeClr val="bg1">
                    <a:lumMod val="95000"/>
                    <a:lumOff val="5000"/>
                  </a:schemeClr>
                </a:solidFill>
                <a:latin typeface="Britannic Bold" panose="020B0903060703020204" pitchFamily="34" charset="0"/>
              </a:rPr>
              <a:t>Four types of packages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sz="quarter" idx="14"/>
          </p:nvPr>
        </p:nvSpPr>
        <p:spPr>
          <a:xfrm>
            <a:off x="128737" y="2321329"/>
            <a:ext cx="7505440" cy="4069044"/>
          </a:xfrm>
        </p:spPr>
        <p:txBody>
          <a:bodyPr vert="horz" lIns="91440" tIns="45720" rIns="91440" bIns="45720" rtlCol="0" anchor="t">
            <a:noAutofit/>
          </a:bodyPr>
          <a:lstStyle/>
          <a:p>
            <a:pPr marL="342900" indent="-342900" algn="l">
              <a:buFont typeface="Arial" panose="020B0604020202020204" pitchFamily="34" charset="0"/>
              <a:buChar char="•"/>
            </a:pPr>
            <a:r>
              <a:rPr lang="en-US" b="1" dirty="0">
                <a:solidFill>
                  <a:schemeClr val="tx1">
                    <a:lumMod val="95000"/>
                    <a:lumOff val="5000"/>
                  </a:schemeClr>
                </a:solidFill>
                <a:effectLst>
                  <a:outerShdw blurRad="38100" dist="38100" dir="2700000" algn="tl">
                    <a:srgbClr val="000000">
                      <a:alpha val="43137"/>
                    </a:srgbClr>
                  </a:outerShdw>
                </a:effectLst>
              </a:rPr>
              <a:t>Silver package</a:t>
            </a:r>
            <a:r>
              <a:rPr lang="en-US" b="1" dirty="0">
                <a:solidFill>
                  <a:srgbClr val="FF0000"/>
                </a:solidFill>
                <a:effectLst>
                  <a:outerShdw blurRad="38100" dist="38100" dir="2700000" algn="tl">
                    <a:srgbClr val="000000">
                      <a:alpha val="43137"/>
                    </a:srgbClr>
                  </a:outerShdw>
                </a:effectLst>
              </a:rPr>
              <a:t>              </a:t>
            </a:r>
            <a:r>
              <a:rPr lang="en-US" b="1" dirty="0"/>
              <a:t>(</a:t>
            </a:r>
            <a:r>
              <a:rPr lang="en-US" b="1" dirty="0">
                <a:solidFill>
                  <a:schemeClr val="accent1">
                    <a:lumMod val="60000"/>
                    <a:lumOff val="40000"/>
                  </a:schemeClr>
                </a:solidFill>
              </a:rPr>
              <a:t>Rs.</a:t>
            </a:r>
            <a:r>
              <a:rPr lang="en-US" b="1" dirty="0"/>
              <a:t>500 – </a:t>
            </a:r>
            <a:r>
              <a:rPr lang="en-US" b="1" dirty="0">
                <a:solidFill>
                  <a:schemeClr val="accent1">
                    <a:lumMod val="60000"/>
                    <a:lumOff val="40000"/>
                  </a:schemeClr>
                </a:solidFill>
              </a:rPr>
              <a:t>Rs.</a:t>
            </a:r>
            <a:r>
              <a:rPr lang="en-US" b="1" dirty="0"/>
              <a:t>1000 – </a:t>
            </a:r>
            <a:r>
              <a:rPr lang="en-US" b="1" dirty="0">
                <a:solidFill>
                  <a:schemeClr val="accent1">
                    <a:lumMod val="60000"/>
                    <a:lumOff val="40000"/>
                  </a:schemeClr>
                </a:solidFill>
              </a:rPr>
              <a:t>Rs.</a:t>
            </a:r>
            <a:r>
              <a:rPr lang="en-US" b="1" dirty="0"/>
              <a:t>1500)</a:t>
            </a:r>
          </a:p>
          <a:p>
            <a:pPr algn="l"/>
            <a:endParaRPr lang="en-US" b="1" dirty="0"/>
          </a:p>
          <a:p>
            <a:pPr marL="342900" indent="-342900" algn="l">
              <a:buFont typeface="Arial" panose="020B0604020202020204" pitchFamily="34" charset="0"/>
              <a:buChar char="•"/>
            </a:pPr>
            <a:r>
              <a:rPr lang="en-US" b="1" dirty="0">
                <a:solidFill>
                  <a:srgbClr val="FF0000"/>
                </a:solidFill>
                <a:effectLst>
                  <a:outerShdw blurRad="38100" dist="38100" dir="2700000" algn="tl">
                    <a:srgbClr val="000000">
                      <a:alpha val="43137"/>
                    </a:srgbClr>
                  </a:outerShdw>
                </a:effectLst>
                <a:highlight>
                  <a:srgbClr val="FFFF00"/>
                </a:highlight>
              </a:rPr>
              <a:t>Golden package</a:t>
            </a:r>
            <a:r>
              <a:rPr lang="en-US" b="1" dirty="0">
                <a:solidFill>
                  <a:srgbClr val="FF0000"/>
                </a:solidFill>
                <a:effectLst>
                  <a:outerShdw blurRad="38100" dist="38100" dir="2700000" algn="tl">
                    <a:srgbClr val="000000">
                      <a:alpha val="43137"/>
                    </a:srgbClr>
                  </a:outerShdw>
                </a:effectLst>
              </a:rPr>
              <a:t>           </a:t>
            </a:r>
            <a:r>
              <a:rPr lang="en-US" b="1" dirty="0"/>
              <a:t>(</a:t>
            </a:r>
            <a:r>
              <a:rPr lang="en-US" b="1" dirty="0">
                <a:solidFill>
                  <a:schemeClr val="accent1">
                    <a:lumMod val="60000"/>
                    <a:lumOff val="40000"/>
                  </a:schemeClr>
                </a:solidFill>
              </a:rPr>
              <a:t>Rs.</a:t>
            </a:r>
            <a:r>
              <a:rPr lang="en-US" b="1" dirty="0"/>
              <a:t>2500 – </a:t>
            </a:r>
            <a:r>
              <a:rPr lang="en-US" b="1" dirty="0">
                <a:solidFill>
                  <a:schemeClr val="accent1">
                    <a:lumMod val="60000"/>
                    <a:lumOff val="40000"/>
                  </a:schemeClr>
                </a:solidFill>
              </a:rPr>
              <a:t>Rs.</a:t>
            </a:r>
            <a:r>
              <a:rPr lang="en-US" b="1" dirty="0"/>
              <a:t>3500 - </a:t>
            </a:r>
            <a:r>
              <a:rPr lang="en-US" b="1" dirty="0">
                <a:solidFill>
                  <a:schemeClr val="accent1">
                    <a:lumMod val="60000"/>
                    <a:lumOff val="40000"/>
                  </a:schemeClr>
                </a:solidFill>
              </a:rPr>
              <a:t>Rs.</a:t>
            </a:r>
            <a:r>
              <a:rPr lang="en-US" b="1" dirty="0"/>
              <a:t>5000)</a:t>
            </a:r>
          </a:p>
          <a:p>
            <a:pPr marL="342900" indent="-342900" algn="l">
              <a:buFont typeface="Arial" panose="020B0604020202020204" pitchFamily="34" charset="0"/>
              <a:buChar char="•"/>
            </a:pPr>
            <a:endParaRPr lang="en-US" b="1" dirty="0"/>
          </a:p>
          <a:p>
            <a:pPr marL="342900" indent="-342900" algn="l">
              <a:buFont typeface="Arial" panose="020B0604020202020204" pitchFamily="34" charset="0"/>
              <a:buChar char="•"/>
            </a:pPr>
            <a:r>
              <a:rPr lang="en-US" b="1" dirty="0">
                <a:solidFill>
                  <a:srgbClr val="002060"/>
                </a:solidFill>
                <a:effectLst>
                  <a:outerShdw blurRad="38100" dist="38100" dir="2700000" algn="tl">
                    <a:srgbClr val="000000">
                      <a:alpha val="43137"/>
                    </a:srgbClr>
                  </a:outerShdw>
                </a:effectLst>
                <a:highlight>
                  <a:srgbClr val="FFFF00"/>
                </a:highlight>
              </a:rPr>
              <a:t>Platinum package</a:t>
            </a:r>
            <a:r>
              <a:rPr lang="en-US" b="1" dirty="0"/>
              <a:t>          (</a:t>
            </a:r>
            <a:r>
              <a:rPr lang="en-US" b="1" dirty="0">
                <a:solidFill>
                  <a:schemeClr val="accent1">
                    <a:lumMod val="60000"/>
                    <a:lumOff val="40000"/>
                  </a:schemeClr>
                </a:solidFill>
              </a:rPr>
              <a:t>Rs.</a:t>
            </a:r>
            <a:r>
              <a:rPr lang="en-US" b="1" dirty="0"/>
              <a:t>7500 – </a:t>
            </a:r>
            <a:r>
              <a:rPr lang="en-US" b="1" dirty="0">
                <a:solidFill>
                  <a:schemeClr val="accent1">
                    <a:lumMod val="60000"/>
                    <a:lumOff val="40000"/>
                  </a:schemeClr>
                </a:solidFill>
              </a:rPr>
              <a:t>Rs.</a:t>
            </a:r>
            <a:r>
              <a:rPr lang="en-US" b="1" dirty="0"/>
              <a:t>10,000)</a:t>
            </a:r>
          </a:p>
          <a:p>
            <a:pPr marL="342900" indent="-342900" algn="l">
              <a:buFont typeface="Arial" panose="020B0604020202020204" pitchFamily="34" charset="0"/>
              <a:buChar char="•"/>
            </a:pPr>
            <a:endParaRPr lang="en-US" b="1" dirty="0"/>
          </a:p>
          <a:p>
            <a:pPr marL="342900" indent="-342900" algn="l">
              <a:buFont typeface="Arial" panose="020B0604020202020204" pitchFamily="34" charset="0"/>
              <a:buChar char="•"/>
            </a:pPr>
            <a:r>
              <a:rPr lang="en-US" b="1" dirty="0">
                <a:solidFill>
                  <a:srgbClr val="006600"/>
                </a:solidFill>
                <a:effectLst>
                  <a:outerShdw blurRad="38100" dist="38100" dir="2700000" algn="tl">
                    <a:srgbClr val="000000">
                      <a:alpha val="43137"/>
                    </a:srgbClr>
                  </a:outerShdw>
                </a:effectLst>
                <a:highlight>
                  <a:srgbClr val="FFFF00"/>
                </a:highlight>
              </a:rPr>
              <a:t>Diamond Package</a:t>
            </a:r>
            <a:r>
              <a:rPr lang="en-US" b="1" dirty="0"/>
              <a:t>         (</a:t>
            </a:r>
            <a:r>
              <a:rPr lang="en-US" b="1" dirty="0">
                <a:solidFill>
                  <a:schemeClr val="accent1">
                    <a:lumMod val="60000"/>
                    <a:lumOff val="40000"/>
                  </a:schemeClr>
                </a:solidFill>
              </a:rPr>
              <a:t>Rs.</a:t>
            </a:r>
            <a:r>
              <a:rPr lang="en-US" b="1" dirty="0"/>
              <a:t>12,000 – </a:t>
            </a:r>
            <a:r>
              <a:rPr lang="en-US" b="1" dirty="0">
                <a:solidFill>
                  <a:schemeClr val="accent1">
                    <a:lumMod val="60000"/>
                    <a:lumOff val="40000"/>
                  </a:schemeClr>
                </a:solidFill>
              </a:rPr>
              <a:t>Rs.</a:t>
            </a:r>
            <a:r>
              <a:rPr lang="en-US" b="1" dirty="0"/>
              <a:t>15,000 – </a:t>
            </a:r>
            <a:r>
              <a:rPr lang="en-US" b="1" dirty="0">
                <a:solidFill>
                  <a:schemeClr val="accent1">
                    <a:lumMod val="60000"/>
                    <a:lumOff val="40000"/>
                  </a:schemeClr>
                </a:solidFill>
              </a:rPr>
              <a:t>Rs</a:t>
            </a:r>
            <a:r>
              <a:rPr lang="en-US" b="1" dirty="0"/>
              <a:t>.20,000)        </a:t>
            </a:r>
          </a:p>
        </p:txBody>
      </p:sp>
      <p:sp>
        <p:nvSpPr>
          <p:cNvPr id="11" name="Arrow: Right 10">
            <a:extLst>
              <a:ext uri="{FF2B5EF4-FFF2-40B4-BE49-F238E27FC236}">
                <a16:creationId xmlns:a16="http://schemas.microsoft.com/office/drawing/2014/main" id="{172B3946-685A-F663-65C5-0EF33D2DB9A6}"/>
              </a:ext>
            </a:extLst>
          </p:cNvPr>
          <p:cNvSpPr/>
          <p:nvPr/>
        </p:nvSpPr>
        <p:spPr>
          <a:xfrm>
            <a:off x="2956350" y="2502367"/>
            <a:ext cx="323386" cy="201837"/>
          </a:xfrm>
          <a:prstGeom prst="rightArrow">
            <a:avLst/>
          </a:prstGeom>
          <a:solidFill>
            <a:schemeClr val="accent1">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BF2880A0-801A-824E-421D-BF62AB3A58D9}"/>
              </a:ext>
            </a:extLst>
          </p:cNvPr>
          <p:cNvSpPr/>
          <p:nvPr/>
        </p:nvSpPr>
        <p:spPr>
          <a:xfrm>
            <a:off x="2997553" y="4536671"/>
            <a:ext cx="323386" cy="201837"/>
          </a:xfrm>
          <a:prstGeom prst="rightArrow">
            <a:avLst/>
          </a:prstGeom>
          <a:solidFill>
            <a:schemeClr val="accent1">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C6178F4B-FDD2-3B83-84DC-BF0B9BA47963}"/>
              </a:ext>
            </a:extLst>
          </p:cNvPr>
          <p:cNvSpPr/>
          <p:nvPr/>
        </p:nvSpPr>
        <p:spPr>
          <a:xfrm>
            <a:off x="2997553" y="3496160"/>
            <a:ext cx="323386" cy="201837"/>
          </a:xfrm>
          <a:prstGeom prst="rightArrow">
            <a:avLst/>
          </a:prstGeom>
          <a:solidFill>
            <a:schemeClr val="accent1">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DE532A07-DE38-9D74-A1DE-49F2EBD3A25A}"/>
              </a:ext>
            </a:extLst>
          </p:cNvPr>
          <p:cNvSpPr/>
          <p:nvPr/>
        </p:nvSpPr>
        <p:spPr>
          <a:xfrm>
            <a:off x="2968571" y="5504048"/>
            <a:ext cx="323386" cy="201837"/>
          </a:xfrm>
          <a:prstGeom prst="rightArrow">
            <a:avLst/>
          </a:prstGeom>
          <a:solidFill>
            <a:schemeClr val="accent1">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pic>
        <p:nvPicPr>
          <p:cNvPr id="23" name="Picture 22">
            <a:extLst>
              <a:ext uri="{FF2B5EF4-FFF2-40B4-BE49-F238E27FC236}">
                <a16:creationId xmlns:a16="http://schemas.microsoft.com/office/drawing/2014/main" id="{3198C95E-2AEA-2EDC-0DA7-9945128A81A6}"/>
              </a:ext>
            </a:extLst>
          </p:cNvPr>
          <p:cNvPicPr>
            <a:picLocks noChangeAspect="1"/>
          </p:cNvPicPr>
          <p:nvPr/>
        </p:nvPicPr>
        <p:blipFill>
          <a:blip r:embed="rId3"/>
          <a:stretch>
            <a:fillRect/>
          </a:stretch>
        </p:blipFill>
        <p:spPr>
          <a:xfrm>
            <a:off x="7634177" y="-64472"/>
            <a:ext cx="6507048" cy="7121265"/>
          </a:xfrm>
          <a:prstGeom prst="rect">
            <a:avLst/>
          </a:prstGeom>
          <a:effectLst/>
        </p:spPr>
      </p:pic>
    </p:spTree>
    <p:extLst>
      <p:ext uri="{BB962C8B-B14F-4D97-AF65-F5344CB8AC3E}">
        <p14:creationId xmlns:p14="http://schemas.microsoft.com/office/powerpoint/2010/main" val="3446797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39757" y="-301028"/>
            <a:ext cx="6095999" cy="1902608"/>
          </a:xfrm>
          <a:noFill/>
        </p:spPr>
        <p:txBody>
          <a:bodyPr>
            <a:normAutofit/>
          </a:bodyPr>
          <a:lstStyle/>
          <a:p>
            <a:pPr algn="ctr"/>
            <a:r>
              <a:rPr lang="en-US" sz="4400" b="1" i="1" dirty="0">
                <a:solidFill>
                  <a:schemeClr val="bg1">
                    <a:lumMod val="95000"/>
                    <a:lumOff val="5000"/>
                  </a:schemeClr>
                </a:solidFill>
                <a:effectLst>
                  <a:outerShdw blurRad="38100" dist="38100" dir="2700000" algn="tl">
                    <a:srgbClr val="000000">
                      <a:alpha val="43137"/>
                    </a:srgbClr>
                  </a:outerShdw>
                </a:effectLst>
                <a:latin typeface="Arial Black" panose="020B0A04020102020204" pitchFamily="34" charset="0"/>
              </a:rPr>
              <a:t>Silver package</a:t>
            </a:r>
            <a:br>
              <a:rPr lang="en-US" sz="4400" b="1" dirty="0">
                <a:solidFill>
                  <a:schemeClr val="bg1">
                    <a:lumMod val="95000"/>
                    <a:lumOff val="5000"/>
                  </a:schemeClr>
                </a:solidFill>
                <a:effectLst>
                  <a:outerShdw blurRad="38100" dist="38100" dir="2700000" algn="tl">
                    <a:srgbClr val="000000">
                      <a:alpha val="43137"/>
                    </a:srgbClr>
                  </a:outerShdw>
                </a:effectLst>
                <a:latin typeface="Arial Black" panose="020B0A04020102020204" pitchFamily="34" charset="0"/>
              </a:rPr>
            </a:br>
            <a:r>
              <a:rPr lang="en-US" sz="1600" b="1" dirty="0">
                <a:latin typeface="Microsoft YaHei" panose="020B0503020204020204" pitchFamily="34" charset="-122"/>
                <a:ea typeface="Microsoft YaHei" panose="020B0503020204020204" pitchFamily="34" charset="-122"/>
              </a:rPr>
              <a:t>Guest makeup</a:t>
            </a:r>
            <a:endParaRPr lang="en-US" sz="1600" b="1" dirty="0">
              <a:solidFill>
                <a:schemeClr val="bg1">
                  <a:lumMod val="95000"/>
                  <a:lumOff val="5000"/>
                </a:schemeClr>
              </a:solidFill>
              <a:effectLst>
                <a:outerShdw blurRad="38100" dist="38100" dir="2700000" algn="tl">
                  <a:srgbClr val="000000">
                    <a:alpha val="43137"/>
                  </a:srgbClr>
                </a:outerShdw>
              </a:effectLst>
              <a:latin typeface="Arial Black" panose="020B0A04020102020204" pitchFamily="34" charset="0"/>
            </a:endParaRP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sz="quarter" idx="13"/>
          </p:nvPr>
        </p:nvSpPr>
        <p:spPr>
          <a:xfrm>
            <a:off x="0" y="1404730"/>
            <a:ext cx="6096000" cy="5453269"/>
          </a:xfrm>
          <a:solidFill>
            <a:srgbClr val="FFFF00"/>
          </a:solidFill>
        </p:spPr>
        <p:txBody>
          <a:bodyPr vert="horz" lIns="91440" tIns="45720" rIns="91440" bIns="45720" rtlCol="0" anchor="t">
            <a:normAutofit fontScale="77500" lnSpcReduction="20000"/>
          </a:bodyPr>
          <a:lstStyle/>
          <a:p>
            <a:pPr marL="0" indent="0">
              <a:buNone/>
            </a:pPr>
            <a:r>
              <a:rPr lang="en-IN" sz="2800" b="1" i="1" u="sng" dirty="0">
                <a:solidFill>
                  <a:schemeClr val="bg1"/>
                </a:solidFill>
                <a:latin typeface="Microsoft YaHei" panose="020B0503020204020204" pitchFamily="34" charset="-122"/>
                <a:ea typeface="Microsoft YaHei" panose="020B0503020204020204" pitchFamily="34" charset="-122"/>
              </a:rPr>
              <a:t>MAKEUP:</a:t>
            </a:r>
          </a:p>
          <a:p>
            <a:pPr>
              <a:buClr>
                <a:srgbClr val="FF0000"/>
              </a:buClr>
              <a:buFont typeface="Wingdings" panose="05000000000000000000" pitchFamily="2" charset="2"/>
              <a:buChar char="q"/>
            </a:pPr>
            <a:r>
              <a:rPr lang="en-US" sz="2600" b="1" dirty="0">
                <a:solidFill>
                  <a:schemeClr val="bg1"/>
                </a:solidFill>
                <a:latin typeface="Microsoft YaHei" panose="020B0503020204020204" pitchFamily="34" charset="-122"/>
                <a:ea typeface="Microsoft YaHei" panose="020B0503020204020204" pitchFamily="34" charset="-122"/>
              </a:rPr>
              <a:t>Normal makeup – 500 (per head)</a:t>
            </a:r>
          </a:p>
          <a:p>
            <a:pPr>
              <a:buClr>
                <a:srgbClr val="FF0000"/>
              </a:buClr>
              <a:buFont typeface="Wingdings" panose="05000000000000000000" pitchFamily="2" charset="2"/>
              <a:buChar char="q"/>
            </a:pPr>
            <a:r>
              <a:rPr lang="en-US" sz="2600" b="1" dirty="0">
                <a:solidFill>
                  <a:schemeClr val="bg1"/>
                </a:solidFill>
                <a:latin typeface="Microsoft YaHei" panose="020B0503020204020204" pitchFamily="34" charset="-122"/>
                <a:ea typeface="Microsoft YaHei" panose="020B0503020204020204" pitchFamily="34" charset="-122"/>
              </a:rPr>
              <a:t>Glam look – 1000 (per head)</a:t>
            </a:r>
          </a:p>
          <a:p>
            <a:pPr>
              <a:buClr>
                <a:srgbClr val="FF0000"/>
              </a:buClr>
              <a:buFont typeface="Wingdings" panose="05000000000000000000" pitchFamily="2" charset="2"/>
              <a:buChar char="q"/>
            </a:pPr>
            <a:endParaRPr lang="en-US" sz="2200" b="1" dirty="0">
              <a:solidFill>
                <a:schemeClr val="bg1"/>
              </a:solidFill>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r>
              <a:rPr lang="en-IN" sz="2800" b="1" i="1" u="sng" dirty="0">
                <a:solidFill>
                  <a:schemeClr val="bg1"/>
                </a:solidFill>
                <a:latin typeface="Microsoft YaHei" panose="020B0503020204020204" pitchFamily="34" charset="-122"/>
                <a:ea typeface="Microsoft YaHei" panose="020B0503020204020204" pitchFamily="34" charset="-122"/>
              </a:rPr>
              <a:t>HAIR STYLE:</a:t>
            </a:r>
          </a:p>
          <a:p>
            <a:pPr>
              <a:buClr>
                <a:srgbClr val="FF0000"/>
              </a:buClr>
              <a:buFont typeface="Wingdings" panose="05000000000000000000" pitchFamily="2" charset="2"/>
              <a:buChar char="q"/>
            </a:pPr>
            <a:r>
              <a:rPr lang="en-IN" sz="1900" b="1" dirty="0">
                <a:solidFill>
                  <a:schemeClr val="bg1"/>
                </a:solidFill>
                <a:latin typeface="Microsoft YaHei" panose="020B0503020204020204" pitchFamily="34" charset="-122"/>
                <a:ea typeface="Microsoft YaHei" panose="020B0503020204020204" pitchFamily="34" charset="-122"/>
              </a:rPr>
              <a:t>Note: Front variation as per your wish.</a:t>
            </a:r>
          </a:p>
          <a:p>
            <a:pPr>
              <a:buClr>
                <a:srgbClr val="FF0000"/>
              </a:buClr>
              <a:buFont typeface="Wingdings" panose="05000000000000000000" pitchFamily="2" charset="2"/>
              <a:buChar char="q"/>
            </a:pPr>
            <a:r>
              <a:rPr lang="en-IN" sz="1900" b="1" dirty="0">
                <a:solidFill>
                  <a:schemeClr val="bg1"/>
                </a:solidFill>
                <a:latin typeface="Microsoft YaHei" panose="020B0503020204020204" pitchFamily="34" charset="-122"/>
                <a:ea typeface="Microsoft YaHei" panose="020B0503020204020204" pitchFamily="34" charset="-122"/>
              </a:rPr>
              <a:t>NO hair extension ,NO Crimping</a:t>
            </a:r>
          </a:p>
          <a:p>
            <a:pPr>
              <a:buClr>
                <a:srgbClr val="FF0000"/>
              </a:buClr>
              <a:buFont typeface="Wingdings" panose="05000000000000000000" pitchFamily="2" charset="2"/>
              <a:buChar char="q"/>
            </a:pPr>
            <a:r>
              <a:rPr lang="en-US" sz="2400" b="1" dirty="0">
                <a:solidFill>
                  <a:schemeClr val="bg1"/>
                </a:solidFill>
                <a:latin typeface="Microsoft YaHei" panose="020B0503020204020204" pitchFamily="34" charset="-122"/>
                <a:ea typeface="Microsoft YaHei" panose="020B0503020204020204" pitchFamily="34" charset="-122"/>
              </a:rPr>
              <a:t>Simple </a:t>
            </a:r>
            <a:r>
              <a:rPr lang="en-US" sz="2400" b="1" dirty="0" err="1">
                <a:solidFill>
                  <a:schemeClr val="bg1"/>
                </a:solidFill>
                <a:latin typeface="Microsoft YaHei" panose="020B0503020204020204" pitchFamily="34" charset="-122"/>
                <a:ea typeface="Microsoft YaHei" panose="020B0503020204020204" pitchFamily="34" charset="-122"/>
              </a:rPr>
              <a:t>Jadai</a:t>
            </a:r>
            <a:r>
              <a:rPr lang="en-US" sz="2400" b="1" dirty="0">
                <a:solidFill>
                  <a:schemeClr val="bg1"/>
                </a:solidFill>
                <a:latin typeface="Microsoft YaHei" panose="020B0503020204020204" pitchFamily="34" charset="-122"/>
                <a:ea typeface="Microsoft YaHei" panose="020B0503020204020204" pitchFamily="34" charset="-122"/>
              </a:rPr>
              <a:t> – 300(per head)</a:t>
            </a:r>
          </a:p>
          <a:p>
            <a:pPr>
              <a:buClr>
                <a:srgbClr val="FF0000"/>
              </a:buClr>
              <a:buFont typeface="Wingdings" panose="05000000000000000000" pitchFamily="2" charset="2"/>
              <a:buChar char="q"/>
            </a:pPr>
            <a:r>
              <a:rPr lang="en-US" sz="2400" b="1" dirty="0">
                <a:solidFill>
                  <a:schemeClr val="bg1"/>
                </a:solidFill>
                <a:latin typeface="Microsoft YaHei" panose="020B0503020204020204" pitchFamily="34" charset="-122"/>
                <a:ea typeface="Microsoft YaHei" panose="020B0503020204020204" pitchFamily="34" charset="-122"/>
              </a:rPr>
              <a:t>Messy hairstyle – 500 (per head)</a:t>
            </a:r>
          </a:p>
          <a:p>
            <a:pPr>
              <a:buClr>
                <a:srgbClr val="FF0000"/>
              </a:buClr>
              <a:buFont typeface="Wingdings" panose="05000000000000000000" pitchFamily="2" charset="2"/>
              <a:buChar char="q"/>
            </a:pPr>
            <a:r>
              <a:rPr lang="en-US" sz="2400" b="1" dirty="0">
                <a:solidFill>
                  <a:schemeClr val="bg1"/>
                </a:solidFill>
                <a:latin typeface="Microsoft YaHei" panose="020B0503020204020204" pitchFamily="34" charset="-122"/>
                <a:ea typeface="Microsoft YaHei" panose="020B0503020204020204" pitchFamily="34" charset="-122"/>
              </a:rPr>
              <a:t>BUN hairstyle – 500 (Per head)</a:t>
            </a:r>
            <a:r>
              <a:rPr lang="en-IN" sz="2400" b="1" i="1" u="sng" dirty="0">
                <a:solidFill>
                  <a:schemeClr val="bg1"/>
                </a:solidFill>
                <a:latin typeface="Microsoft YaHei" panose="020B0503020204020204" pitchFamily="34" charset="-122"/>
                <a:ea typeface="Microsoft YaHei" panose="020B0503020204020204" pitchFamily="34" charset="-122"/>
              </a:rPr>
              <a:t> </a:t>
            </a:r>
          </a:p>
          <a:p>
            <a:pPr>
              <a:buClr>
                <a:srgbClr val="FF0000"/>
              </a:buClr>
              <a:buFont typeface="Wingdings" panose="05000000000000000000" pitchFamily="2" charset="2"/>
              <a:buChar char="q"/>
            </a:pPr>
            <a:endParaRPr lang="en-IN" b="1" i="1" u="sng" dirty="0">
              <a:solidFill>
                <a:schemeClr val="bg1"/>
              </a:solidFill>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r>
              <a:rPr lang="en-IN" sz="2100" b="1" i="1" u="sng" dirty="0">
                <a:solidFill>
                  <a:schemeClr val="bg1"/>
                </a:solidFill>
                <a:latin typeface="Microsoft YaHei" panose="020B0503020204020204" pitchFamily="34" charset="-122"/>
                <a:ea typeface="Microsoft YaHei" panose="020B0503020204020204" pitchFamily="34" charset="-122"/>
              </a:rPr>
              <a:t>SAREE DRAPING:</a:t>
            </a:r>
          </a:p>
          <a:p>
            <a:pPr>
              <a:buClr>
                <a:srgbClr val="FF0000"/>
              </a:buClr>
              <a:buFont typeface="Wingdings" panose="05000000000000000000" pitchFamily="2" charset="2"/>
              <a:buChar char="q"/>
            </a:pPr>
            <a:r>
              <a:rPr lang="en-IN" sz="2100" b="1" dirty="0">
                <a:solidFill>
                  <a:schemeClr val="bg1"/>
                </a:solidFill>
                <a:latin typeface="Microsoft YaHei" panose="020B0503020204020204" pitchFamily="34" charset="-122"/>
                <a:ea typeface="Microsoft YaHei" panose="020B0503020204020204" pitchFamily="34" charset="-122"/>
              </a:rPr>
              <a:t>Single saree drape (ONSPOT) -300/-</a:t>
            </a:r>
          </a:p>
          <a:p>
            <a:pPr>
              <a:buClr>
                <a:srgbClr val="FF0000"/>
              </a:buClr>
              <a:buFont typeface="Wingdings" panose="05000000000000000000" pitchFamily="2" charset="2"/>
              <a:buChar char="q"/>
            </a:pPr>
            <a:r>
              <a:rPr lang="en-IN" sz="2100" b="1" dirty="0">
                <a:solidFill>
                  <a:schemeClr val="bg1"/>
                </a:solidFill>
                <a:latin typeface="Microsoft YaHei" panose="020B0503020204020204" pitchFamily="34" charset="-122"/>
                <a:ea typeface="Microsoft YaHei" panose="020B0503020204020204" pitchFamily="34" charset="-122"/>
              </a:rPr>
              <a:t>Ironing + Draping – 500/-</a:t>
            </a:r>
          </a:p>
          <a:p>
            <a:pPr>
              <a:buClr>
                <a:srgbClr val="FF0000"/>
              </a:buClr>
              <a:buFont typeface="Wingdings" panose="05000000000000000000" pitchFamily="2" charset="2"/>
              <a:buChar char="q"/>
            </a:pPr>
            <a:r>
              <a:rPr lang="en-IN" sz="2100" b="1" dirty="0">
                <a:solidFill>
                  <a:schemeClr val="bg1"/>
                </a:solidFill>
                <a:latin typeface="Microsoft YaHei" panose="020B0503020204020204" pitchFamily="34" charset="-122"/>
                <a:ea typeface="Microsoft YaHei" panose="020B0503020204020204" pitchFamily="34" charset="-122"/>
              </a:rPr>
              <a:t>Saree pre pleating &amp; Box folding -300/350(based on saree material)</a:t>
            </a: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US"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US" b="1"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IN" b="1" i="1" u="sng"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endParaRPr lang="en-US" b="1" dirty="0">
              <a:latin typeface="Microsoft YaHei" panose="020B0503020204020204" pitchFamily="34" charset="-122"/>
              <a:ea typeface="Microsoft YaHei" panose="020B0503020204020204" pitchFamily="34" charset="-122"/>
            </a:endParaRPr>
          </a:p>
          <a:p>
            <a:pPr marL="0" indent="0">
              <a:buNone/>
            </a:pPr>
            <a:endParaRPr lang="en-US" b="1" dirty="0">
              <a:latin typeface="Microsoft YaHei" panose="020B0503020204020204" pitchFamily="34" charset="-122"/>
              <a:ea typeface="Microsoft YaHei" panose="020B0503020204020204" pitchFamily="34" charset="-122"/>
            </a:endParaRPr>
          </a:p>
        </p:txBody>
      </p:sp>
      <p:pic>
        <p:nvPicPr>
          <p:cNvPr id="26" name="Picture 25">
            <a:extLst>
              <a:ext uri="{FF2B5EF4-FFF2-40B4-BE49-F238E27FC236}">
                <a16:creationId xmlns:a16="http://schemas.microsoft.com/office/drawing/2014/main" id="{78A63F22-7DEC-DE6B-7466-38BBA3C09D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2835" y="-252321"/>
            <a:ext cx="5082209" cy="7584545"/>
          </a:xfrm>
          <a:prstGeom prst="rect">
            <a:avLst/>
          </a:prstGeom>
        </p:spPr>
      </p:pic>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6600"/>
        </a:solidFill>
        <a:effectLst/>
      </p:bgPr>
    </p:bg>
    <p:spTree>
      <p:nvGrpSpPr>
        <p:cNvPr id="1" name="">
          <a:extLst>
            <a:ext uri="{FF2B5EF4-FFF2-40B4-BE49-F238E27FC236}">
              <a16:creationId xmlns:a16="http://schemas.microsoft.com/office/drawing/2014/main" id="{190FD24B-B7D2-2787-8C06-50028DBA9C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D56C9B-1762-327D-CD6A-4A49F82AD93D}"/>
              </a:ext>
            </a:extLst>
          </p:cNvPr>
          <p:cNvSpPr>
            <a:spLocks noGrp="1"/>
          </p:cNvSpPr>
          <p:nvPr>
            <p:ph type="title"/>
          </p:nvPr>
        </p:nvSpPr>
        <p:spPr>
          <a:xfrm>
            <a:off x="119270" y="124792"/>
            <a:ext cx="5883966" cy="1849782"/>
          </a:xfrm>
          <a:solidFill>
            <a:srgbClr val="99FF66">
              <a:alpha val="45000"/>
            </a:srgbClr>
          </a:solidFill>
        </p:spPr>
        <p:txBody>
          <a:bodyPr>
            <a:noAutofit/>
          </a:bodyPr>
          <a:lstStyle/>
          <a:p>
            <a:r>
              <a:rPr lang="en-US" dirty="0"/>
              <a:t>Golden package</a:t>
            </a:r>
            <a:br>
              <a:rPr lang="en-US" dirty="0"/>
            </a:br>
            <a:r>
              <a:rPr lang="en-US" sz="1800" b="1" dirty="0">
                <a:latin typeface="Microsoft YaHei" panose="020B0503020204020204" pitchFamily="34" charset="-122"/>
                <a:ea typeface="Microsoft YaHei" panose="020B0503020204020204" pitchFamily="34" charset="-122"/>
              </a:rPr>
              <a:t>Brides maid makeup </a:t>
            </a:r>
            <a:endParaRPr lang="en-US" sz="1800" dirty="0"/>
          </a:p>
        </p:txBody>
      </p:sp>
      <p:sp>
        <p:nvSpPr>
          <p:cNvPr id="5" name="TextBox 4">
            <a:extLst>
              <a:ext uri="{FF2B5EF4-FFF2-40B4-BE49-F238E27FC236}">
                <a16:creationId xmlns:a16="http://schemas.microsoft.com/office/drawing/2014/main" id="{A3DA3D1A-4765-AF19-EEAF-9F35628753A5}"/>
              </a:ext>
            </a:extLst>
          </p:cNvPr>
          <p:cNvSpPr txBox="1"/>
          <p:nvPr/>
        </p:nvSpPr>
        <p:spPr>
          <a:xfrm>
            <a:off x="326332" y="2136338"/>
            <a:ext cx="5504623" cy="2862322"/>
          </a:xfrm>
          <a:prstGeom prst="rect">
            <a:avLst/>
          </a:prstGeom>
          <a:noFill/>
        </p:spPr>
        <p:txBody>
          <a:bodyPr wrap="square" rtlCol="0">
            <a:spAutoFit/>
          </a:bodyPr>
          <a:lstStyle/>
          <a:p>
            <a:pPr marL="0" indent="0">
              <a:buNone/>
            </a:pPr>
            <a:endParaRPr lang="en-IN" sz="1800" b="1" i="1" u="sng" dirty="0">
              <a:latin typeface="Microsoft YaHei" panose="020B0503020204020204" pitchFamily="34" charset="-122"/>
              <a:ea typeface="Microsoft YaHei" panose="020B0503020204020204" pitchFamily="34" charset="-122"/>
            </a:endParaRPr>
          </a:p>
          <a:p>
            <a:pPr>
              <a:buClr>
                <a:srgbClr val="FF0000"/>
              </a:buClr>
              <a:buFont typeface="Wingdings" panose="05000000000000000000" pitchFamily="2" charset="2"/>
              <a:buChar char="q"/>
            </a:pPr>
            <a:r>
              <a:rPr lang="en-US" b="1" dirty="0">
                <a:latin typeface="Microsoft YaHei" panose="020B0503020204020204" pitchFamily="34" charset="-122"/>
                <a:ea typeface="Microsoft YaHei" panose="020B0503020204020204" pitchFamily="34" charset="-122"/>
              </a:rPr>
              <a:t>Simple </a:t>
            </a:r>
            <a:r>
              <a:rPr lang="en-US" sz="1800" b="1" dirty="0">
                <a:latin typeface="Microsoft YaHei" panose="020B0503020204020204" pitchFamily="34" charset="-122"/>
                <a:ea typeface="Microsoft YaHei" panose="020B0503020204020204" pitchFamily="34" charset="-122"/>
              </a:rPr>
              <a:t>makeup – 1500/-</a:t>
            </a:r>
          </a:p>
          <a:p>
            <a:pPr>
              <a:buClr>
                <a:srgbClr val="FF0000"/>
              </a:buClr>
            </a:pPr>
            <a:endParaRPr lang="en-US" sz="1800" b="1" dirty="0">
              <a:latin typeface="Microsoft YaHei" panose="020B0503020204020204" pitchFamily="34" charset="-122"/>
              <a:ea typeface="Microsoft YaHei" panose="020B0503020204020204" pitchFamily="34" charset="-122"/>
            </a:endParaRPr>
          </a:p>
          <a:p>
            <a:pPr marL="285750" indent="-285750">
              <a:buClr>
                <a:srgbClr val="FFFF00"/>
              </a:buClr>
              <a:buFont typeface="Wingdings" panose="05000000000000000000" pitchFamily="2" charset="2"/>
              <a:buChar char="ü"/>
            </a:pPr>
            <a:r>
              <a:rPr lang="en-US" sz="1800" b="1" dirty="0">
                <a:latin typeface="Microsoft YaHei" panose="020B0503020204020204" pitchFamily="34" charset="-122"/>
                <a:ea typeface="Microsoft YaHei" panose="020B0503020204020204" pitchFamily="34" charset="-122"/>
              </a:rPr>
              <a:t> simple Makeup (No </a:t>
            </a:r>
            <a:r>
              <a:rPr lang="en-US" b="1" dirty="0">
                <a:latin typeface="Microsoft YaHei" panose="020B0503020204020204" pitchFamily="34" charset="-122"/>
                <a:ea typeface="Microsoft YaHei" panose="020B0503020204020204" pitchFamily="34" charset="-122"/>
              </a:rPr>
              <a:t>L</a:t>
            </a:r>
            <a:r>
              <a:rPr lang="en-US" sz="1800" b="1" dirty="0">
                <a:latin typeface="Microsoft YaHei" panose="020B0503020204020204" pitchFamily="34" charset="-122"/>
                <a:ea typeface="Microsoft YaHei" panose="020B0503020204020204" pitchFamily="34" charset="-122"/>
              </a:rPr>
              <a:t>ens, No </a:t>
            </a:r>
            <a:r>
              <a:rPr lang="en-US" b="1" dirty="0">
                <a:latin typeface="Microsoft YaHei" panose="020B0503020204020204" pitchFamily="34" charset="-122"/>
                <a:ea typeface="Microsoft YaHei" panose="020B0503020204020204" pitchFamily="34" charset="-122"/>
              </a:rPr>
              <a:t>L</a:t>
            </a:r>
            <a:r>
              <a:rPr lang="en-US" sz="1800" b="1" dirty="0">
                <a:latin typeface="Microsoft YaHei" panose="020B0503020204020204" pitchFamily="34" charset="-122"/>
                <a:ea typeface="Microsoft YaHei" panose="020B0503020204020204" pitchFamily="34" charset="-122"/>
              </a:rPr>
              <a:t>ash)</a:t>
            </a:r>
          </a:p>
          <a:p>
            <a:pPr>
              <a:buClr>
                <a:srgbClr val="FFFF00"/>
              </a:buClr>
            </a:pPr>
            <a:endParaRPr lang="en-US" sz="1800" b="1" dirty="0">
              <a:latin typeface="Microsoft YaHei" panose="020B0503020204020204" pitchFamily="34" charset="-122"/>
              <a:ea typeface="Microsoft YaHei" panose="020B0503020204020204" pitchFamily="34" charset="-122"/>
            </a:endParaRPr>
          </a:p>
          <a:p>
            <a:pPr marL="285750" indent="-285750">
              <a:buClr>
                <a:srgbClr val="FFFF00"/>
              </a:buClr>
              <a:buFont typeface="Wingdings" panose="05000000000000000000" pitchFamily="2" charset="2"/>
              <a:buChar char="ü"/>
            </a:pPr>
            <a:r>
              <a:rPr lang="en-US" b="1" dirty="0">
                <a:latin typeface="Microsoft YaHei" panose="020B0503020204020204" pitchFamily="34" charset="-122"/>
                <a:ea typeface="Microsoft YaHei" panose="020B0503020204020204" pitchFamily="34" charset="-122"/>
              </a:rPr>
              <a:t>Basic Simple Hairstyle(only </a:t>
            </a:r>
            <a:r>
              <a:rPr lang="en-US" b="1" dirty="0" err="1">
                <a:latin typeface="Microsoft YaHei" panose="020B0503020204020204" pitchFamily="34" charset="-122"/>
                <a:ea typeface="Microsoft YaHei" panose="020B0503020204020204" pitchFamily="34" charset="-122"/>
              </a:rPr>
              <a:t>Sowri</a:t>
            </a:r>
            <a:r>
              <a:rPr lang="en-US" b="1" dirty="0">
                <a:latin typeface="Microsoft YaHei" panose="020B0503020204020204" pitchFamily="34" charset="-122"/>
                <a:ea typeface="Microsoft YaHei" panose="020B0503020204020204" pitchFamily="34" charset="-122"/>
              </a:rPr>
              <a:t> extension we provided ,No Crimping, NO curls)</a:t>
            </a:r>
          </a:p>
          <a:p>
            <a:pPr marL="285750" indent="-285750">
              <a:buClr>
                <a:srgbClr val="FFFF00"/>
              </a:buClr>
              <a:buFont typeface="Wingdings" panose="05000000000000000000" pitchFamily="2" charset="2"/>
              <a:buChar char="ü"/>
            </a:pPr>
            <a:endParaRPr lang="en-US" b="1" dirty="0">
              <a:latin typeface="Microsoft YaHei" panose="020B0503020204020204" pitchFamily="34" charset="-122"/>
              <a:ea typeface="Microsoft YaHei" panose="020B0503020204020204" pitchFamily="34" charset="-122"/>
            </a:endParaRPr>
          </a:p>
          <a:p>
            <a:pPr marL="285750" indent="-285750">
              <a:buClr>
                <a:srgbClr val="FFFF00"/>
              </a:buClr>
              <a:buFont typeface="Wingdings" panose="05000000000000000000" pitchFamily="2" charset="2"/>
              <a:buChar char="ü"/>
            </a:pPr>
            <a:r>
              <a:rPr lang="en-US" sz="1800" b="1" dirty="0">
                <a:latin typeface="Microsoft YaHei" panose="020B0503020204020204" pitchFamily="34" charset="-122"/>
                <a:ea typeface="Microsoft YaHei" panose="020B0503020204020204" pitchFamily="34" charset="-122"/>
              </a:rPr>
              <a:t>ON SPOT Saree drap</a:t>
            </a:r>
            <a:r>
              <a:rPr lang="en-US" b="1" dirty="0">
                <a:latin typeface="Microsoft YaHei" panose="020B0503020204020204" pitchFamily="34" charset="-122"/>
                <a:ea typeface="Microsoft YaHei" panose="020B0503020204020204" pitchFamily="34" charset="-122"/>
              </a:rPr>
              <a:t>e</a:t>
            </a:r>
            <a:endParaRPr lang="en-US" sz="1800" b="1" dirty="0">
              <a:latin typeface="Microsoft YaHei" panose="020B0503020204020204" pitchFamily="34" charset="-122"/>
              <a:ea typeface="Microsoft YaHei" panose="020B0503020204020204" pitchFamily="34" charset="-122"/>
            </a:endParaRPr>
          </a:p>
          <a:p>
            <a:pPr>
              <a:buClr>
                <a:srgbClr val="FF0000"/>
              </a:buClr>
            </a:pPr>
            <a:endParaRPr lang="en-IN" dirty="0"/>
          </a:p>
        </p:txBody>
      </p:sp>
      <p:sp>
        <p:nvSpPr>
          <p:cNvPr id="6" name="TextBox 5">
            <a:extLst>
              <a:ext uri="{FF2B5EF4-FFF2-40B4-BE49-F238E27FC236}">
                <a16:creationId xmlns:a16="http://schemas.microsoft.com/office/drawing/2014/main" id="{903E146B-7822-19B6-00F3-4EB60605DBD9}"/>
              </a:ext>
            </a:extLst>
          </p:cNvPr>
          <p:cNvSpPr txBox="1"/>
          <p:nvPr/>
        </p:nvSpPr>
        <p:spPr>
          <a:xfrm>
            <a:off x="326332" y="4998660"/>
            <a:ext cx="5266085" cy="1323439"/>
          </a:xfrm>
          <a:prstGeom prst="rect">
            <a:avLst/>
          </a:prstGeom>
          <a:noFill/>
        </p:spPr>
        <p:txBody>
          <a:bodyPr wrap="square" rtlCol="0">
            <a:spAutoFit/>
          </a:bodyPr>
          <a:lstStyle/>
          <a:p>
            <a:pPr marL="285750" indent="-285750">
              <a:buClr>
                <a:srgbClr val="FF0000"/>
              </a:buClr>
              <a:buFont typeface="Wingdings" panose="05000000000000000000" pitchFamily="2" charset="2"/>
              <a:buChar char="q"/>
            </a:pPr>
            <a:r>
              <a:rPr lang="en-IN" sz="2000" b="1" dirty="0"/>
              <a:t>HD Makeup – 3500/-</a:t>
            </a:r>
          </a:p>
          <a:p>
            <a:pPr marL="342900" indent="-342900">
              <a:buClr>
                <a:srgbClr val="FFFF00"/>
              </a:buClr>
              <a:buFont typeface="Wingdings" panose="05000000000000000000" pitchFamily="2" charset="2"/>
              <a:buChar char="ü"/>
            </a:pPr>
            <a:r>
              <a:rPr lang="en-IN" sz="2000" b="1" dirty="0"/>
              <a:t>Simple HD look (NO Lens ,NO Lash)</a:t>
            </a:r>
          </a:p>
          <a:p>
            <a:pPr marL="342900" indent="-342900">
              <a:buClr>
                <a:srgbClr val="FFFF00"/>
              </a:buClr>
              <a:buFont typeface="Wingdings" panose="05000000000000000000" pitchFamily="2" charset="2"/>
              <a:buChar char="ü"/>
            </a:pPr>
            <a:r>
              <a:rPr lang="en-IN" sz="2000" b="1" dirty="0"/>
              <a:t>Hairstyle  (Basic </a:t>
            </a:r>
            <a:r>
              <a:rPr lang="en-IN" sz="2000" b="1" dirty="0" err="1"/>
              <a:t>hairstyle,Sowri</a:t>
            </a:r>
            <a:r>
              <a:rPr lang="en-IN" sz="2000" b="1" dirty="0"/>
              <a:t>)</a:t>
            </a:r>
          </a:p>
          <a:p>
            <a:pPr marL="342900" indent="-342900">
              <a:buClr>
                <a:srgbClr val="FFFF00"/>
              </a:buClr>
              <a:buFont typeface="Wingdings" panose="05000000000000000000" pitchFamily="2" charset="2"/>
              <a:buChar char="ü"/>
            </a:pPr>
            <a:r>
              <a:rPr lang="en-IN" sz="2000" b="1" dirty="0"/>
              <a:t>ON SPOT Saree drape</a:t>
            </a:r>
          </a:p>
        </p:txBody>
      </p:sp>
      <p:sp>
        <p:nvSpPr>
          <p:cNvPr id="7" name="TextBox 6">
            <a:extLst>
              <a:ext uri="{FF2B5EF4-FFF2-40B4-BE49-F238E27FC236}">
                <a16:creationId xmlns:a16="http://schemas.microsoft.com/office/drawing/2014/main" id="{0D4AE2F5-87CA-E218-E08A-15A085E1CC0D}"/>
              </a:ext>
            </a:extLst>
          </p:cNvPr>
          <p:cNvSpPr txBox="1"/>
          <p:nvPr/>
        </p:nvSpPr>
        <p:spPr>
          <a:xfrm>
            <a:off x="6268282" y="2638960"/>
            <a:ext cx="5724936" cy="3416320"/>
          </a:xfrm>
          <a:prstGeom prst="rect">
            <a:avLst/>
          </a:prstGeom>
          <a:solidFill>
            <a:srgbClr val="006600"/>
          </a:solidFill>
          <a:ln>
            <a:noFill/>
          </a:ln>
        </p:spPr>
        <p:txBody>
          <a:bodyPr wrap="square" rtlCol="0">
            <a:spAutoFit/>
          </a:bodyPr>
          <a:lstStyle/>
          <a:p>
            <a:pPr marL="285750" indent="-285750">
              <a:buClr>
                <a:srgbClr val="FF0000"/>
              </a:buClr>
              <a:buFont typeface="Wingdings" panose="05000000000000000000" pitchFamily="2" charset="2"/>
              <a:buChar char="q"/>
            </a:pPr>
            <a:r>
              <a:rPr lang="en-IN" sz="2400" b="1" dirty="0"/>
              <a:t>HD Glow – 5000/-</a:t>
            </a:r>
          </a:p>
          <a:p>
            <a:pPr>
              <a:buClr>
                <a:srgbClr val="FF0000"/>
              </a:buClr>
            </a:pPr>
            <a:endParaRPr lang="en-IN" sz="2400" b="1" dirty="0"/>
          </a:p>
          <a:p>
            <a:pPr marL="342900" indent="-342900">
              <a:buClr>
                <a:srgbClr val="FFFF00"/>
              </a:buClr>
              <a:buFont typeface="Wingdings" panose="05000000000000000000" pitchFamily="2" charset="2"/>
              <a:buChar char="ü"/>
            </a:pPr>
            <a:r>
              <a:rPr lang="en-IN" sz="2400" b="1" dirty="0"/>
              <a:t>Skin finish HD glow look (NO Lens ,NO Lash)</a:t>
            </a:r>
          </a:p>
          <a:p>
            <a:pPr marL="342900" indent="-342900">
              <a:buClr>
                <a:srgbClr val="FFFF00"/>
              </a:buClr>
              <a:buFont typeface="Wingdings" panose="05000000000000000000" pitchFamily="2" charset="2"/>
              <a:buChar char="ü"/>
            </a:pPr>
            <a:r>
              <a:rPr lang="en-IN" sz="2400" b="1" dirty="0"/>
              <a:t>Any bridal Hairstyle </a:t>
            </a:r>
          </a:p>
          <a:p>
            <a:pPr>
              <a:buClr>
                <a:srgbClr val="FFFF00"/>
              </a:buClr>
            </a:pPr>
            <a:r>
              <a:rPr lang="en-IN" sz="2400" b="1" dirty="0"/>
              <a:t> </a:t>
            </a:r>
          </a:p>
          <a:p>
            <a:pPr marL="342900" indent="-342900">
              <a:buClr>
                <a:srgbClr val="FFFF00"/>
              </a:buClr>
              <a:buFont typeface="Wingdings" panose="05000000000000000000" pitchFamily="2" charset="2"/>
              <a:buChar char="ü"/>
            </a:pPr>
            <a:r>
              <a:rPr lang="en-IN" sz="2400" b="1" dirty="0"/>
              <a:t>Single saree pre pleating box folding &amp; draping</a:t>
            </a:r>
          </a:p>
          <a:p>
            <a:pPr marL="342900" indent="-342900">
              <a:buClr>
                <a:srgbClr val="FFFF00"/>
              </a:buClr>
              <a:buFont typeface="Wingdings" panose="05000000000000000000" pitchFamily="2" charset="2"/>
              <a:buChar char="ü"/>
            </a:pPr>
            <a:r>
              <a:rPr lang="en-IN" sz="2400" b="1" dirty="0"/>
              <a:t>Complimentary Single Neck piece + stud</a:t>
            </a:r>
          </a:p>
        </p:txBody>
      </p:sp>
    </p:spTree>
    <p:extLst>
      <p:ext uri="{BB962C8B-B14F-4D97-AF65-F5344CB8AC3E}">
        <p14:creationId xmlns:p14="http://schemas.microsoft.com/office/powerpoint/2010/main" val="550618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E44AE"/>
        </a:solidFill>
        <a:effectLst/>
      </p:bgPr>
    </p:bg>
    <p:spTree>
      <p:nvGrpSpPr>
        <p:cNvPr id="1" name="">
          <a:extLst>
            <a:ext uri="{FF2B5EF4-FFF2-40B4-BE49-F238E27FC236}">
              <a16:creationId xmlns:a16="http://schemas.microsoft.com/office/drawing/2014/main" id="{79B9558B-80EA-86DC-BD86-8C1C17852F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CF51A-BB6E-2ACA-1F7C-CEB88E38B392}"/>
              </a:ext>
            </a:extLst>
          </p:cNvPr>
          <p:cNvSpPr>
            <a:spLocks noGrp="1"/>
          </p:cNvSpPr>
          <p:nvPr>
            <p:ph type="title"/>
          </p:nvPr>
        </p:nvSpPr>
        <p:spPr>
          <a:xfrm>
            <a:off x="0" y="1165860"/>
            <a:ext cx="6090613" cy="2103118"/>
          </a:xfrm>
        </p:spPr>
        <p:txBody>
          <a:bodyPr>
            <a:noAutofit/>
          </a:bodyPr>
          <a:lstStyle/>
          <a:p>
            <a:r>
              <a:rPr lang="en-US" dirty="0"/>
              <a:t>Market </a:t>
            </a:r>
            <a:br>
              <a:rPr lang="en-US" dirty="0"/>
            </a:br>
            <a:r>
              <a:rPr lang="en-US" dirty="0"/>
              <a:t>expansion</a:t>
            </a:r>
          </a:p>
        </p:txBody>
      </p:sp>
      <p:sp>
        <p:nvSpPr>
          <p:cNvPr id="4" name="Text Placeholder 3">
            <a:extLst>
              <a:ext uri="{FF2B5EF4-FFF2-40B4-BE49-F238E27FC236}">
                <a16:creationId xmlns:a16="http://schemas.microsoft.com/office/drawing/2014/main" id="{4D0C98C6-7021-FA64-742B-AB73F92827ED}"/>
              </a:ext>
            </a:extLst>
          </p:cNvPr>
          <p:cNvSpPr>
            <a:spLocks noGrp="1"/>
          </p:cNvSpPr>
          <p:nvPr>
            <p:ph sz="quarter" idx="14"/>
          </p:nvPr>
        </p:nvSpPr>
        <p:spPr/>
        <p:txBody>
          <a:bodyPr vert="horz" lIns="91440" tIns="45720" rIns="91440" bIns="45720" rtlCol="0" anchor="t">
            <a:normAutofit/>
          </a:bodyPr>
          <a:lstStyle/>
          <a:p>
            <a:r>
              <a:rPr lang="en-US" dirty="0"/>
              <a:t>Unlocking new horizons</a:t>
            </a:r>
          </a:p>
        </p:txBody>
      </p:sp>
      <p:pic>
        <p:nvPicPr>
          <p:cNvPr id="17" name="Picture Placeholder 16" descr="A peacock">
            <a:extLst>
              <a:ext uri="{FF2B5EF4-FFF2-40B4-BE49-F238E27FC236}">
                <a16:creationId xmlns:a16="http://schemas.microsoft.com/office/drawing/2014/main" id="{C1971592-546D-CB28-F208-FF9AF1B7FF1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4" b="4"/>
          <a:stretch/>
        </p:blipFill>
        <p:spPr/>
      </p:pic>
    </p:spTree>
    <p:extLst>
      <p:ext uri="{BB962C8B-B14F-4D97-AF65-F5344CB8AC3E}">
        <p14:creationId xmlns:p14="http://schemas.microsoft.com/office/powerpoint/2010/main" val="3086051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p:txBody>
          <a:bodyPr anchor="ctr"/>
          <a:lstStyle/>
          <a:p>
            <a:r>
              <a:rPr lang="en-US" b="1" dirty="0">
                <a:solidFill>
                  <a:schemeClr val="tx1"/>
                </a:solidFill>
                <a:effectLst>
                  <a:outerShdw blurRad="38100" dist="38100" dir="2700000" algn="tl">
                    <a:srgbClr val="000000">
                      <a:alpha val="43137"/>
                    </a:srgbClr>
                  </a:outerShdw>
                </a:effectLst>
              </a:rPr>
              <a:t>GOLDEN PACKAGE</a:t>
            </a:r>
          </a:p>
        </p:txBody>
      </p:sp>
      <p:sp>
        <p:nvSpPr>
          <p:cNvPr id="5" name="Text Placeholder 4">
            <a:extLst>
              <a:ext uri="{FF2B5EF4-FFF2-40B4-BE49-F238E27FC236}">
                <a16:creationId xmlns:a16="http://schemas.microsoft.com/office/drawing/2014/main" id="{4AB8A093-0C1B-E9F3-A21C-3AEF6EDFF49A}"/>
              </a:ext>
            </a:extLst>
          </p:cNvPr>
          <p:cNvSpPr>
            <a:spLocks noGrp="1"/>
          </p:cNvSpPr>
          <p:nvPr>
            <p:ph type="body" sz="quarter" idx="14"/>
          </p:nvPr>
        </p:nvSpPr>
        <p:spPr/>
        <p:txBody>
          <a:bodyPr/>
          <a:lstStyle/>
          <a:p>
            <a:r>
              <a:rPr lang="en-US" dirty="0"/>
              <a:t>Currently gearing up for a ground-breaking launch </a:t>
            </a:r>
          </a:p>
          <a:p>
            <a:r>
              <a:rPr lang="en-US" dirty="0"/>
              <a:t>Our new offerings will captivate the market</a:t>
            </a:r>
          </a:p>
          <a:p>
            <a:r>
              <a:rPr lang="en-US" dirty="0"/>
              <a:t>Our marketing campaign will generate anticipation</a:t>
            </a:r>
          </a:p>
        </p:txBody>
      </p:sp>
      <p:graphicFrame>
        <p:nvGraphicFramePr>
          <p:cNvPr id="11" name="Chart Placeholder 10" descr="A timeline of the product launch">
            <a:extLst>
              <a:ext uri="{FF2B5EF4-FFF2-40B4-BE49-F238E27FC236}">
                <a16:creationId xmlns:a16="http://schemas.microsoft.com/office/drawing/2014/main" id="{CEC93498-BE1A-0484-72BD-9B8E05C17B4B}"/>
              </a:ext>
            </a:extLst>
          </p:cNvPr>
          <p:cNvGraphicFramePr>
            <a:graphicFrameLocks noGrp="1"/>
          </p:cNvGraphicFramePr>
          <p:nvPr>
            <p:ph type="chart" sz="quarter" idx="13"/>
            <p:extLst>
              <p:ext uri="{D42A27DB-BD31-4B8C-83A1-F6EECF244321}">
                <p14:modId xmlns:p14="http://schemas.microsoft.com/office/powerpoint/2010/main" val="3160421802"/>
              </p:ext>
            </p:extLst>
          </p:nvPr>
        </p:nvGraphicFramePr>
        <p:xfrm>
          <a:off x="6510338" y="2286000"/>
          <a:ext cx="4745037" cy="36337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249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p:txBody>
          <a:bodyPr>
            <a:normAutofit/>
          </a:bodyPr>
          <a:lstStyle/>
          <a:p>
            <a:r>
              <a:rPr lang="en-US" dirty="0"/>
              <a:t>Marketing strategies</a:t>
            </a:r>
          </a:p>
        </p:txBody>
      </p:sp>
      <p:pic>
        <p:nvPicPr>
          <p:cNvPr id="14" name="Picture Placeholder 13" descr="A bird standing next to a tree">
            <a:extLst>
              <a:ext uri="{FF2B5EF4-FFF2-40B4-BE49-F238E27FC236}">
                <a16:creationId xmlns:a16="http://schemas.microsoft.com/office/drawing/2014/main" id="{160B662C-5B46-59E4-28E5-00C2493AF63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4" b="4"/>
          <a:stretch/>
        </p:blipFill>
        <p:spPr/>
      </p:pic>
      <p:sp>
        <p:nvSpPr>
          <p:cNvPr id="3" name="Content Placeholder 2">
            <a:extLst>
              <a:ext uri="{FF2B5EF4-FFF2-40B4-BE49-F238E27FC236}">
                <a16:creationId xmlns:a16="http://schemas.microsoft.com/office/drawing/2014/main" id="{7B943E7C-A74D-4CB3-844B-51917C88C95F}"/>
              </a:ext>
            </a:extLst>
          </p:cNvPr>
          <p:cNvSpPr>
            <a:spLocks noGrp="1"/>
          </p:cNvSpPr>
          <p:nvPr>
            <p:ph sz="quarter" idx="14"/>
          </p:nvPr>
        </p:nvSpPr>
        <p:spPr/>
        <p:txBody>
          <a:bodyPr vert="horz" lIns="91440" tIns="45720" rIns="91440" bIns="45720" rtlCol="0" anchor="t">
            <a:normAutofit/>
          </a:bodyPr>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spTree>
    <p:extLst>
      <p:ext uri="{BB962C8B-B14F-4D97-AF65-F5344CB8AC3E}">
        <p14:creationId xmlns:p14="http://schemas.microsoft.com/office/powerpoint/2010/main" val="445070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normAutofit/>
          </a:bodyPr>
          <a:lstStyle/>
          <a:p>
            <a:r>
              <a:rPr lang="en-US" dirty="0"/>
              <a:t>Areas of focus</a:t>
            </a: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sz="half" idx="2"/>
          </p:nvPr>
        </p:nvSpPr>
        <p:spPr/>
        <p:txBody>
          <a:bodyPr vert="horz" lIns="91440" tIns="45720" rIns="91440" bIns="45720" rtlCol="0" anchor="t">
            <a:normAutofit/>
          </a:bodyPr>
          <a:lstStyle/>
          <a:p>
            <a:r>
              <a:rPr lang="en-US" dirty="0"/>
              <a:t>Our financial overview reflects a robust and resilient fiscal performance.</a:t>
            </a:r>
          </a:p>
          <a:p>
            <a:r>
              <a:rPr lang="en-US" dirty="0"/>
              <a:t>Key indicators show consistent revenue growth over the past quarter, attributed to strategic cost management and successful marketing.</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p:txBody>
          <a:bodyPr vert="horz" lIns="91440" tIns="45720" rIns="91440" bIns="45720" rtlCol="0" anchor="t">
            <a:normAutofit/>
          </a:bodyPr>
          <a:lstStyle/>
          <a:p>
            <a:r>
              <a:rPr lang="en-US" dirty="0"/>
              <a:t>Operating margins have improved, signaling operational efficiency, while strengthening our reserves.</a:t>
            </a:r>
          </a:p>
          <a:p>
            <a:r>
              <a:rPr lang="en-US" dirty="0"/>
              <a:t>This underscores our commitment to financial stability, positioning us for sustained growth. </a:t>
            </a:r>
          </a:p>
        </p:txBody>
      </p:sp>
    </p:spTree>
    <p:extLst>
      <p:ext uri="{BB962C8B-B14F-4D97-AF65-F5344CB8AC3E}">
        <p14:creationId xmlns:p14="http://schemas.microsoft.com/office/powerpoint/2010/main" val="2563119616"/>
      </p:ext>
    </p:extLst>
  </p:cSld>
  <p:clrMapOvr>
    <a:masterClrMapping/>
  </p:clrMapOvr>
</p:sld>
</file>

<file path=ppt/theme/theme1.xml><?xml version="1.0" encoding="utf-8"?>
<a:theme xmlns:a="http://schemas.openxmlformats.org/drawingml/2006/main" name="Slice">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360C06F9-3BB9-4443-9C2A-670BA7151F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AABA19-8BE1-48A9-BC2D-6C8E69424632}">
  <ds:schemaRefs>
    <ds:schemaRef ds:uri="http://schemas.microsoft.com/sharepoint/v3/contenttype/forms"/>
  </ds:schemaRefs>
</ds:datastoreItem>
</file>

<file path=customXml/itemProps3.xml><?xml version="1.0" encoding="utf-8"?>
<ds:datastoreItem xmlns:ds="http://schemas.openxmlformats.org/officeDocument/2006/customXml" ds:itemID="{A5DB8640-6848-42EB-9A54-2F5003E825E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Slice</Template>
  <TotalTime>467</TotalTime>
  <Words>586</Words>
  <Application>Microsoft Office PowerPoint</Application>
  <PresentationFormat>Widescreen</PresentationFormat>
  <Paragraphs>164</Paragraphs>
  <Slides>13</Slides>
  <Notes>13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Microsoft YaHei</vt:lpstr>
      <vt:lpstr>Aptos</vt:lpstr>
      <vt:lpstr>Arial</vt:lpstr>
      <vt:lpstr>Arial Black</vt:lpstr>
      <vt:lpstr>Britannic Bold</vt:lpstr>
      <vt:lpstr>Calibri</vt:lpstr>
      <vt:lpstr>Cambria</vt:lpstr>
      <vt:lpstr>Comic Sans MS</vt:lpstr>
      <vt:lpstr>Elephant</vt:lpstr>
      <vt:lpstr>Wingdings</vt:lpstr>
      <vt:lpstr>Wingdings 3</vt:lpstr>
      <vt:lpstr>Slice</vt:lpstr>
      <vt:lpstr>PReeTHy’s shine</vt:lpstr>
      <vt:lpstr>service</vt:lpstr>
      <vt:lpstr>Four types of packages</vt:lpstr>
      <vt:lpstr>Silver package Guest makeup</vt:lpstr>
      <vt:lpstr>Golden package Brides maid makeup </vt:lpstr>
      <vt:lpstr>Market  expansion</vt:lpstr>
      <vt:lpstr>GOLDEN PACKAGE</vt:lpstr>
      <vt:lpstr>Marketing strategies</vt:lpstr>
      <vt:lpstr>Areas of focus</vt:lpstr>
      <vt:lpstr>Quarterly targets</vt:lpstr>
      <vt:lpstr>Financial snapshot</vt:lpstr>
      <vt:lpstr>Future initiatives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preethysshine</dc:title>
  <dc:creator>preethy selva</dc:creator>
  <cp:lastModifiedBy>preethy selva</cp:lastModifiedBy>
  <cp:revision>14</cp:revision>
  <dcterms:created xsi:type="dcterms:W3CDTF">2024-08-04T07:44:55Z</dcterms:created>
  <dcterms:modified xsi:type="dcterms:W3CDTF">2024-08-05T17:41:09Z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